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7" r:id="rId2"/>
    <p:sldId id="259" r:id="rId3"/>
    <p:sldId id="256" r:id="rId4"/>
    <p:sldId id="260" r:id="rId5"/>
    <p:sldId id="261" r:id="rId6"/>
    <p:sldId id="262" r:id="rId7"/>
    <p:sldId id="277" r:id="rId8"/>
    <p:sldId id="266" r:id="rId9"/>
    <p:sldId id="267" r:id="rId10"/>
    <p:sldId id="268" r:id="rId11"/>
    <p:sldId id="269" r:id="rId12"/>
    <p:sldId id="276" r:id="rId13"/>
    <p:sldId id="271" r:id="rId14"/>
    <p:sldId id="296" r:id="rId15"/>
    <p:sldId id="280" r:id="rId16"/>
    <p:sldId id="286" r:id="rId17"/>
    <p:sldId id="289" r:id="rId18"/>
    <p:sldId id="287" r:id="rId19"/>
    <p:sldId id="288" r:id="rId20"/>
    <p:sldId id="293" r:id="rId21"/>
    <p:sldId id="291" r:id="rId22"/>
    <p:sldId id="292"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000066"/>
    <a:srgbClr val="00FF00"/>
    <a:srgbClr val="1515B5"/>
    <a:srgbClr val="660033"/>
    <a:srgbClr val="9A0611"/>
    <a:srgbClr val="28281E"/>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34"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7E76A62-AD4E-4AFC-8295-47BE2C07FAF8}" type="datetimeFigureOut">
              <a:rPr lang="en-US" smtClean="0"/>
              <a:pPr/>
              <a:t>03-Oct-17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1D5A695-DCF4-45D4-A1D3-E7A179C40212}"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03-Oct-17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03-Oct-17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03-Oct-17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03-Oct-17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03-Oct-17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03-Oct-17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03-Oct-17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03-Oct-17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03-Oct-17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03-Oct-17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03-Oct-17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lin ang="81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03-Oct-17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s-5.jpg"/>
          <p:cNvPicPr>
            <a:picLocks noChangeAspect="1"/>
          </p:cNvPicPr>
          <p:nvPr/>
        </p:nvPicPr>
        <p:blipFill>
          <a:blip r:embed="rId2"/>
          <a:stretch>
            <a:fillRect/>
          </a:stretch>
        </p:blipFill>
        <p:spPr>
          <a:xfrm>
            <a:off x="990600" y="3124200"/>
            <a:ext cx="7162800" cy="3733800"/>
          </a:xfrm>
          <a:prstGeom prst="ellipse">
            <a:avLst/>
          </a:prstGeom>
          <a:ln w="63500" cap="rnd">
            <a:solidFill>
              <a:srgbClr val="00FF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Horizontal Scroll 2"/>
          <p:cNvSpPr/>
          <p:nvPr/>
        </p:nvSpPr>
        <p:spPr>
          <a:xfrm>
            <a:off x="228600" y="838200"/>
            <a:ext cx="8610600" cy="2362200"/>
          </a:xfrm>
          <a:prstGeom prst="horizontalScroll">
            <a:avLst/>
          </a:prstGeom>
          <a:gradFill>
            <a:gsLst>
              <a:gs pos="0">
                <a:srgbClr val="000082"/>
              </a:gs>
              <a:gs pos="30000">
                <a:srgbClr val="66008F"/>
              </a:gs>
              <a:gs pos="64999">
                <a:srgbClr val="BA0066"/>
              </a:gs>
              <a:gs pos="89999">
                <a:srgbClr val="FF0000"/>
              </a:gs>
              <a:gs pos="100000">
                <a:srgbClr val="FF8200"/>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dirty="0" err="1" smtClean="0">
                <a:solidFill>
                  <a:schemeClr val="bg1"/>
                </a:solidFill>
                <a:latin typeface="SutonnyMJ" pitchFamily="2" charset="0"/>
                <a:cs typeface="SutonnyMJ" pitchFamily="2" charset="0"/>
              </a:rPr>
              <a:t>ÒAvm&amp;mvjvgy</a:t>
            </a:r>
            <a:r>
              <a:rPr lang="en-US" sz="8000" dirty="0" smtClean="0">
                <a:solidFill>
                  <a:schemeClr val="bg1"/>
                </a:solidFill>
                <a:latin typeface="SutonnyMJ" pitchFamily="2" charset="0"/>
                <a:cs typeface="SutonnyMJ" pitchFamily="2" charset="0"/>
              </a:rPr>
              <a:t> </a:t>
            </a:r>
            <a:r>
              <a:rPr lang="en-US" sz="8000" dirty="0" err="1" smtClean="0">
                <a:solidFill>
                  <a:schemeClr val="bg1"/>
                </a:solidFill>
                <a:latin typeface="SutonnyMJ" pitchFamily="2" charset="0"/>
                <a:cs typeface="SutonnyMJ" pitchFamily="2" charset="0"/>
              </a:rPr>
              <a:t>AvjvBKzgÓ</a:t>
            </a:r>
            <a:endParaRPr lang="en-US" sz="8000" dirty="0">
              <a:solidFill>
                <a:schemeClr val="bg1"/>
              </a:solidFill>
              <a:latin typeface="SutonnyMJ" pitchFamily="2" charset="0"/>
              <a:cs typeface="SutonnyMJ" pitchFamily="2" charset="0"/>
            </a:endParaRPr>
          </a:p>
        </p:txBody>
      </p:sp>
      <p:pic>
        <p:nvPicPr>
          <p:cNvPr id="4" name="Picture 3" descr="C:\Users\ATAUR RAHMAN\Desktop\New folder\logo.jpg"/>
          <p:cNvPicPr>
            <a:picLocks noChangeAspect="1" noChangeArrowheads="1"/>
          </p:cNvPicPr>
          <p:nvPr/>
        </p:nvPicPr>
        <p:blipFill>
          <a:blip r:embed="rId3"/>
          <a:srcRect/>
          <a:stretch>
            <a:fillRect/>
          </a:stretch>
        </p:blipFill>
        <p:spPr bwMode="auto">
          <a:xfrm>
            <a:off x="0" y="0"/>
            <a:ext cx="2209800" cy="761999"/>
          </a:xfrm>
          <a:prstGeom prst="rect">
            <a:avLst/>
          </a:prstGeom>
          <a:noFill/>
        </p:spPr>
      </p:pic>
      <p:pic>
        <p:nvPicPr>
          <p:cNvPr id="5" name="Picture 4" descr="C:\Users\ATAUR RAHMAN\Desktop\New folder\logo.jpg"/>
          <p:cNvPicPr>
            <a:picLocks noChangeAspect="1" noChangeArrowheads="1"/>
          </p:cNvPicPr>
          <p:nvPr/>
        </p:nvPicPr>
        <p:blipFill>
          <a:blip r:embed="rId3"/>
          <a:srcRect/>
          <a:stretch>
            <a:fillRect/>
          </a:stretch>
        </p:blipFill>
        <p:spPr bwMode="auto">
          <a:xfrm>
            <a:off x="6858000" y="0"/>
            <a:ext cx="2286000" cy="761999"/>
          </a:xfrm>
          <a:prstGeom prst="rect">
            <a:avLst/>
          </a:prstGeom>
          <a:noFill/>
        </p:spPr>
      </p:pic>
      <p:pic>
        <p:nvPicPr>
          <p:cNvPr id="7" name="Picture 6" descr="FB_IMG_1487164840012.jpg"/>
          <p:cNvPicPr>
            <a:picLocks noChangeAspect="1"/>
          </p:cNvPicPr>
          <p:nvPr/>
        </p:nvPicPr>
        <p:blipFill>
          <a:blip r:embed="rId4"/>
          <a:stretch>
            <a:fillRect/>
          </a:stretch>
        </p:blipFill>
        <p:spPr>
          <a:xfrm>
            <a:off x="3352800" y="0"/>
            <a:ext cx="2457450" cy="609600"/>
          </a:xfrm>
          <a:prstGeom prst="rect">
            <a:avLst/>
          </a:prstGeom>
        </p:spPr>
      </p:pic>
    </p:spTree>
  </p:cSld>
  <p:clrMapOvr>
    <a:masterClrMapping/>
  </p:clrMapOvr>
  <p:transition spd="med">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2000" fill="hold"/>
                                        <p:tgtEl>
                                          <p:spTgt spid="7"/>
                                        </p:tgtEl>
                                        <p:attrNameLst>
                                          <p:attrName>ppt_x</p:attrName>
                                        </p:attrNameLst>
                                      </p:cBhvr>
                                      <p:tavLst>
                                        <p:tav tm="0">
                                          <p:val>
                                            <p:strVal val="#ppt_x"/>
                                          </p:val>
                                        </p:tav>
                                        <p:tav tm="100000">
                                          <p:val>
                                            <p:strVal val="#ppt_x"/>
                                          </p:val>
                                        </p:tav>
                                      </p:tavLst>
                                    </p:anim>
                                    <p:anim calcmode="lin" valueType="num">
                                      <p:cBhvr additive="base">
                                        <p:cTn id="8" dur="2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2000" fill="hold"/>
                                        <p:tgtEl>
                                          <p:spTgt spid="4"/>
                                        </p:tgtEl>
                                        <p:attrNameLst>
                                          <p:attrName>ppt_x</p:attrName>
                                        </p:attrNameLst>
                                      </p:cBhvr>
                                      <p:tavLst>
                                        <p:tav tm="0">
                                          <p:val>
                                            <p:strVal val="1+#ppt_w/2"/>
                                          </p:val>
                                        </p:tav>
                                        <p:tav tm="100000">
                                          <p:val>
                                            <p:strVal val="#ppt_x"/>
                                          </p:val>
                                        </p:tav>
                                      </p:tavLst>
                                    </p:anim>
                                    <p:anim calcmode="lin" valueType="num">
                                      <p:cBhvr additive="base">
                                        <p:cTn id="14" dur="2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2000" fill="hold"/>
                                        <p:tgtEl>
                                          <p:spTgt spid="5"/>
                                        </p:tgtEl>
                                        <p:attrNameLst>
                                          <p:attrName>ppt_x</p:attrName>
                                        </p:attrNameLst>
                                      </p:cBhvr>
                                      <p:tavLst>
                                        <p:tav tm="0">
                                          <p:val>
                                            <p:strVal val="0-#ppt_w/2"/>
                                          </p:val>
                                        </p:tav>
                                        <p:tav tm="100000">
                                          <p:val>
                                            <p:strVal val="#ppt_x"/>
                                          </p:val>
                                        </p:tav>
                                      </p:tavLst>
                                    </p:anim>
                                    <p:anim calcmode="lin" valueType="num">
                                      <p:cBhvr additive="base">
                                        <p:cTn id="20" dur="2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8" presetClass="emph" presetSubtype="0" fill="hold" grpId="0" nodeType="clickEffect">
                                  <p:stCondLst>
                                    <p:cond delay="0"/>
                                  </p:stCondLst>
                                  <p:childTnLst>
                                    <p:animRot by="21600000">
                                      <p:cBhvr>
                                        <p:cTn id="24" dur="2000" fill="hold"/>
                                        <p:tgtEl>
                                          <p:spTgt spid="3">
                                            <p:bg/>
                                          </p:spTgt>
                                        </p:tgtEl>
                                        <p:attrNameLst>
                                          <p:attrName>r</p:attrName>
                                        </p:attrNameLst>
                                      </p:cBhvr>
                                    </p:animRot>
                                  </p:childTnLst>
                                </p:cTn>
                              </p:par>
                              <p:par>
                                <p:cTn id="25" presetID="8" presetClass="emph" presetSubtype="0" fill="hold" grpId="0" nodeType="withEffect">
                                  <p:stCondLst>
                                    <p:cond delay="0"/>
                                  </p:stCondLst>
                                  <p:childTnLst>
                                    <p:animRot by="21600000">
                                      <p:cBhvr>
                                        <p:cTn id="26" dur="2000" fill="hold"/>
                                        <p:tgtEl>
                                          <p:spTgt spid="3">
                                            <p:txEl>
                                              <p:pRg st="0" end="0"/>
                                            </p:txEl>
                                          </p:spTgt>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8" presetClass="emph" presetSubtype="0" fill="hold" nodeType="clickEffect">
                                  <p:stCondLst>
                                    <p:cond delay="0"/>
                                  </p:stCondLst>
                                  <p:childTnLst>
                                    <p:animRot by="21600000">
                                      <p:cBhvr>
                                        <p:cTn id="36" dur="2000" fill="hold"/>
                                        <p:tgtEl>
                                          <p:spTgt spid="3">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5-Point Star 1"/>
          <p:cNvSpPr/>
          <p:nvPr/>
        </p:nvSpPr>
        <p:spPr>
          <a:xfrm>
            <a:off x="1600200" y="-304800"/>
            <a:ext cx="6019800" cy="2895600"/>
          </a:xfrm>
          <a:prstGeom prst="star5">
            <a:avLst/>
          </a:prstGeom>
          <a:gradFill>
            <a:gsLst>
              <a:gs pos="8000">
                <a:srgbClr val="000066"/>
              </a:gs>
              <a:gs pos="30000">
                <a:srgbClr val="66008F"/>
              </a:gs>
              <a:gs pos="64999">
                <a:srgbClr val="BA0066"/>
              </a:gs>
              <a:gs pos="89999">
                <a:srgbClr val="FF0000"/>
              </a:gs>
              <a:gs pos="100000">
                <a:srgbClr val="FF8200"/>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smtClean="0">
                <a:latin typeface="SutonnyMJ" pitchFamily="2" charset="0"/>
                <a:cs typeface="SutonnyMJ" pitchFamily="2" charset="0"/>
              </a:rPr>
              <a:t>nvw`m</a:t>
            </a:r>
            <a:r>
              <a:rPr lang="en-US" sz="4000" b="1" dirty="0" smtClean="0">
                <a:latin typeface="SutonnyMJ" pitchFamily="2" charset="0"/>
                <a:cs typeface="SutonnyMJ" pitchFamily="2" charset="0"/>
              </a:rPr>
              <a:t> </a:t>
            </a:r>
            <a:r>
              <a:rPr lang="en-US" sz="4000" b="1" dirty="0" err="1" smtClean="0">
                <a:latin typeface="SutonnyMJ" pitchFamily="2" charset="0"/>
                <a:cs typeface="SutonnyMJ" pitchFamily="2" charset="0"/>
              </a:rPr>
              <a:t>Gi</a:t>
            </a:r>
            <a:r>
              <a:rPr lang="en-US" sz="4000" b="1" dirty="0" smtClean="0">
                <a:latin typeface="SutonnyMJ" pitchFamily="2" charset="0"/>
                <a:cs typeface="SutonnyMJ" pitchFamily="2" charset="0"/>
              </a:rPr>
              <a:t> </a:t>
            </a:r>
            <a:r>
              <a:rPr lang="en-US" sz="4000" b="1" dirty="0" err="1" smtClean="0">
                <a:latin typeface="SutonnyMJ" pitchFamily="2" charset="0"/>
                <a:cs typeface="SutonnyMJ" pitchFamily="2" charset="0"/>
              </a:rPr>
              <a:t>evsjv</a:t>
            </a:r>
            <a:r>
              <a:rPr lang="en-US" sz="4000" b="1" dirty="0" smtClean="0">
                <a:latin typeface="SutonnyMJ" pitchFamily="2" charset="0"/>
                <a:cs typeface="SutonnyMJ" pitchFamily="2" charset="0"/>
              </a:rPr>
              <a:t> </a:t>
            </a:r>
            <a:r>
              <a:rPr lang="en-US" sz="4000" b="1" dirty="0" err="1" smtClean="0">
                <a:latin typeface="SutonnyMJ" pitchFamily="2" charset="0"/>
                <a:cs typeface="SutonnyMJ" pitchFamily="2" charset="0"/>
              </a:rPr>
              <a:t>Abyev</a:t>
            </a:r>
            <a:r>
              <a:rPr lang="en-US" sz="4000" b="1" dirty="0" smtClean="0">
                <a:latin typeface="SutonnyMJ" pitchFamily="2" charset="0"/>
                <a:cs typeface="SutonnyMJ" pitchFamily="2" charset="0"/>
              </a:rPr>
              <a:t>` </a:t>
            </a:r>
            <a:endParaRPr lang="en-US" sz="4000" b="1" dirty="0">
              <a:latin typeface="SutonnyMJ" pitchFamily="2" charset="0"/>
              <a:cs typeface="SutonnyMJ" pitchFamily="2" charset="0"/>
            </a:endParaRPr>
          </a:p>
        </p:txBody>
      </p:sp>
      <p:sp>
        <p:nvSpPr>
          <p:cNvPr id="3" name="Oval 2"/>
          <p:cNvSpPr/>
          <p:nvPr/>
        </p:nvSpPr>
        <p:spPr>
          <a:xfrm>
            <a:off x="0" y="2514600"/>
            <a:ext cx="9144000" cy="4343400"/>
          </a:xfrm>
          <a:prstGeom prst="ellipse">
            <a:avLst/>
          </a:prstGeom>
          <a:solidFill>
            <a:schemeClr val="accent2">
              <a:lumMod val="40000"/>
              <a:lumOff val="60000"/>
            </a:schemeClr>
          </a:soli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dirty="0" err="1" smtClean="0">
                <a:solidFill>
                  <a:schemeClr val="tx1"/>
                </a:solidFill>
                <a:latin typeface="SutonnyMJ" pitchFamily="2" charset="0"/>
                <a:cs typeface="SutonnyMJ" pitchFamily="2" charset="0"/>
              </a:rPr>
              <a:t>cÖL¨vZ</a:t>
            </a:r>
            <a:r>
              <a:rPr lang="en-US" sz="2800" b="1" dirty="0" smtClean="0">
                <a:solidFill>
                  <a:schemeClr val="tx1"/>
                </a:solidFill>
                <a:latin typeface="SutonnyMJ" pitchFamily="2" charset="0"/>
                <a:cs typeface="SutonnyMJ" pitchFamily="2" charset="0"/>
              </a:rPr>
              <a:t> </a:t>
            </a:r>
            <a:r>
              <a:rPr lang="en-US" sz="2800" b="1" dirty="0" err="1" smtClean="0">
                <a:solidFill>
                  <a:schemeClr val="tx1"/>
                </a:solidFill>
                <a:latin typeface="SutonnyMJ" pitchFamily="2" charset="0"/>
                <a:cs typeface="SutonnyMJ" pitchFamily="2" charset="0"/>
              </a:rPr>
              <a:t>mvnvex</a:t>
            </a:r>
            <a:r>
              <a:rPr lang="en-US" sz="2800" b="1" dirty="0" smtClean="0">
                <a:solidFill>
                  <a:schemeClr val="tx1"/>
                </a:solidFill>
                <a:latin typeface="SutonnyMJ" pitchFamily="2" charset="0"/>
                <a:cs typeface="SutonnyMJ" pitchFamily="2" charset="0"/>
              </a:rPr>
              <a:t> </a:t>
            </a:r>
            <a:r>
              <a:rPr lang="en-US" sz="2800" b="1" dirty="0" err="1" smtClean="0">
                <a:solidFill>
                  <a:schemeClr val="tx1"/>
                </a:solidFill>
                <a:latin typeface="SutonnyMJ" pitchFamily="2" charset="0"/>
                <a:cs typeface="SutonnyMJ" pitchFamily="2" charset="0"/>
              </a:rPr>
              <a:t>nhiZ</a:t>
            </a:r>
            <a:r>
              <a:rPr lang="en-US" sz="2800" b="1" dirty="0" smtClean="0">
                <a:solidFill>
                  <a:schemeClr val="tx1"/>
                </a:solidFill>
                <a:latin typeface="SutonnyMJ" pitchFamily="2" charset="0"/>
                <a:cs typeface="SutonnyMJ" pitchFamily="2" charset="0"/>
              </a:rPr>
              <a:t> </a:t>
            </a:r>
            <a:r>
              <a:rPr lang="en-US" sz="2800" b="1" dirty="0" err="1" smtClean="0">
                <a:solidFill>
                  <a:schemeClr val="tx1"/>
                </a:solidFill>
                <a:latin typeface="SutonnyMJ" pitchFamily="2" charset="0"/>
                <a:cs typeface="SutonnyMJ" pitchFamily="2" charset="0"/>
              </a:rPr>
              <a:t>Avey</a:t>
            </a:r>
            <a:r>
              <a:rPr lang="en-US" sz="2800" b="1" dirty="0" smtClean="0">
                <a:solidFill>
                  <a:schemeClr val="tx1"/>
                </a:solidFill>
                <a:latin typeface="SutonnyMJ" pitchFamily="2" charset="0"/>
                <a:cs typeface="SutonnyMJ" pitchFamily="2" charset="0"/>
              </a:rPr>
              <a:t> †</a:t>
            </a:r>
            <a:r>
              <a:rPr lang="en-US" sz="2800" b="1" dirty="0" err="1" smtClean="0">
                <a:solidFill>
                  <a:schemeClr val="tx1"/>
                </a:solidFill>
                <a:latin typeface="SutonnyMJ" pitchFamily="2" charset="0"/>
                <a:cs typeface="SutonnyMJ" pitchFamily="2" charset="0"/>
              </a:rPr>
              <a:t>nvivqiv</a:t>
            </a:r>
            <a:r>
              <a:rPr lang="en-US" sz="2800" b="1" dirty="0" smtClean="0">
                <a:solidFill>
                  <a:schemeClr val="tx1"/>
                </a:solidFill>
                <a:latin typeface="SutonnyMJ" pitchFamily="2" charset="0"/>
                <a:cs typeface="SutonnyMJ" pitchFamily="2" charset="0"/>
              </a:rPr>
              <a:t> (iv) </a:t>
            </a:r>
            <a:r>
              <a:rPr lang="en-US" sz="2800" b="1" dirty="0" err="1" smtClean="0">
                <a:solidFill>
                  <a:schemeClr val="tx1"/>
                </a:solidFill>
                <a:latin typeface="SutonnyMJ" pitchFamily="2" charset="0"/>
                <a:cs typeface="SutonnyMJ" pitchFamily="2" charset="0"/>
              </a:rPr>
              <a:t>n‡Z</a:t>
            </a:r>
            <a:r>
              <a:rPr lang="en-US" sz="2800" b="1" dirty="0" smtClean="0">
                <a:solidFill>
                  <a:schemeClr val="tx1"/>
                </a:solidFill>
                <a:latin typeface="SutonnyMJ" pitchFamily="2" charset="0"/>
                <a:cs typeface="SutonnyMJ" pitchFamily="2" charset="0"/>
              </a:rPr>
              <a:t> </a:t>
            </a:r>
            <a:r>
              <a:rPr lang="en-US" sz="2800" b="1" dirty="0" err="1" smtClean="0">
                <a:solidFill>
                  <a:schemeClr val="tx1"/>
                </a:solidFill>
                <a:latin typeface="SutonnyMJ" pitchFamily="2" charset="0"/>
                <a:cs typeface="SutonnyMJ" pitchFamily="2" charset="0"/>
              </a:rPr>
              <a:t>ewY©Z</a:t>
            </a:r>
            <a:r>
              <a:rPr lang="en-US" sz="2800" b="1" dirty="0" smtClean="0">
                <a:solidFill>
                  <a:schemeClr val="tx1"/>
                </a:solidFill>
                <a:latin typeface="SutonnyMJ" pitchFamily="2" charset="0"/>
                <a:cs typeface="SutonnyMJ" pitchFamily="2" charset="0"/>
              </a:rPr>
              <a:t>| </a:t>
            </a:r>
            <a:r>
              <a:rPr lang="en-US" sz="2800" b="1" dirty="0" err="1" smtClean="0">
                <a:solidFill>
                  <a:schemeClr val="tx1"/>
                </a:solidFill>
                <a:latin typeface="SutonnyMJ" pitchFamily="2" charset="0"/>
                <a:cs typeface="SutonnyMJ" pitchFamily="2" charset="0"/>
              </a:rPr>
              <a:t>wZwb</a:t>
            </a:r>
            <a:r>
              <a:rPr lang="en-US" sz="2800" b="1" dirty="0" smtClean="0">
                <a:solidFill>
                  <a:schemeClr val="tx1"/>
                </a:solidFill>
                <a:latin typeface="SutonnyMJ" pitchFamily="2" charset="0"/>
                <a:cs typeface="SutonnyMJ" pitchFamily="2" charset="0"/>
              </a:rPr>
              <a:t> </a:t>
            </a:r>
            <a:r>
              <a:rPr lang="en-US" sz="2800" b="1" dirty="0" err="1" smtClean="0">
                <a:solidFill>
                  <a:schemeClr val="tx1"/>
                </a:solidFill>
                <a:latin typeface="SutonnyMJ" pitchFamily="2" charset="0"/>
                <a:cs typeface="SutonnyMJ" pitchFamily="2" charset="0"/>
              </a:rPr>
              <a:t>e‡jb</a:t>
            </a:r>
            <a:r>
              <a:rPr lang="en-US" sz="2800" b="1" dirty="0" smtClean="0">
                <a:solidFill>
                  <a:schemeClr val="tx1"/>
                </a:solidFill>
                <a:latin typeface="SutonnyMJ" pitchFamily="2" charset="0"/>
                <a:cs typeface="SutonnyMJ" pitchFamily="2" charset="0"/>
              </a:rPr>
              <a:t>, </a:t>
            </a:r>
            <a:r>
              <a:rPr lang="en-US" sz="2800" b="1" dirty="0" err="1" smtClean="0">
                <a:solidFill>
                  <a:schemeClr val="tx1"/>
                </a:solidFill>
                <a:latin typeface="SutonnyMJ" pitchFamily="2" charset="0"/>
                <a:cs typeface="SutonnyMJ" pitchFamily="2" charset="0"/>
              </a:rPr>
              <a:t>ivm~jyjøvn</a:t>
            </a:r>
            <a:r>
              <a:rPr lang="en-US" sz="2800" b="1" dirty="0" smtClean="0">
                <a:solidFill>
                  <a:schemeClr val="tx1"/>
                </a:solidFill>
                <a:latin typeface="SutonnyMJ" pitchFamily="2" charset="0"/>
                <a:cs typeface="SutonnyMJ" pitchFamily="2" charset="0"/>
              </a:rPr>
              <a:t> (</a:t>
            </a:r>
            <a:r>
              <a:rPr lang="en-US" sz="2800" b="1" dirty="0" err="1" smtClean="0">
                <a:solidFill>
                  <a:schemeClr val="tx1"/>
                </a:solidFill>
                <a:latin typeface="SutonnyMJ" pitchFamily="2" charset="0"/>
                <a:cs typeface="SutonnyMJ" pitchFamily="2" charset="0"/>
              </a:rPr>
              <a:t>mv</a:t>
            </a:r>
            <a:r>
              <a:rPr lang="en-US" sz="2800" b="1" dirty="0" smtClean="0">
                <a:solidFill>
                  <a:schemeClr val="tx1"/>
                </a:solidFill>
                <a:latin typeface="SutonnyMJ" pitchFamily="2" charset="0"/>
                <a:cs typeface="SutonnyMJ" pitchFamily="2" charset="0"/>
              </a:rPr>
              <a:t>) </a:t>
            </a:r>
            <a:r>
              <a:rPr lang="en-US" sz="2800" b="1" dirty="0" err="1" smtClean="0">
                <a:solidFill>
                  <a:schemeClr val="tx1"/>
                </a:solidFill>
                <a:latin typeface="SutonnyMJ" pitchFamily="2" charset="0"/>
                <a:cs typeface="SutonnyMJ" pitchFamily="2" charset="0"/>
              </a:rPr>
              <a:t>Bikv</a:t>
            </a:r>
            <a:r>
              <a:rPr lang="en-US" sz="2800" b="1" dirty="0" smtClean="0">
                <a:solidFill>
                  <a:schemeClr val="tx1"/>
                </a:solidFill>
                <a:latin typeface="SutonnyMJ" pitchFamily="2" charset="0"/>
                <a:cs typeface="SutonnyMJ" pitchFamily="2" charset="0"/>
              </a:rPr>
              <a:t>` </a:t>
            </a:r>
            <a:r>
              <a:rPr lang="en-US" sz="2800" b="1" dirty="0" err="1" smtClean="0">
                <a:solidFill>
                  <a:schemeClr val="tx1"/>
                </a:solidFill>
                <a:latin typeface="SutonnyMJ" pitchFamily="2" charset="0"/>
                <a:cs typeface="SutonnyMJ" pitchFamily="2" charset="0"/>
              </a:rPr>
              <a:t>K‡i‡Qb</a:t>
            </a:r>
            <a:r>
              <a:rPr lang="en-US" sz="2800" b="1" dirty="0" smtClean="0">
                <a:solidFill>
                  <a:schemeClr val="tx1"/>
                </a:solidFill>
                <a:latin typeface="SutonnyMJ" pitchFamily="2" charset="0"/>
                <a:cs typeface="SutonnyMJ" pitchFamily="2" charset="0"/>
              </a:rPr>
              <a:t>, ‡</a:t>
            </a:r>
            <a:r>
              <a:rPr lang="en-US" sz="2800" b="1" dirty="0" err="1" smtClean="0">
                <a:solidFill>
                  <a:schemeClr val="tx1"/>
                </a:solidFill>
                <a:latin typeface="SutonnyMJ" pitchFamily="2" charset="0"/>
                <a:cs typeface="SutonnyMJ" pitchFamily="2" charset="0"/>
              </a:rPr>
              <a:t>Zvgiv</a:t>
            </a:r>
            <a:r>
              <a:rPr lang="en-US" sz="2800" b="1" dirty="0" smtClean="0">
                <a:solidFill>
                  <a:schemeClr val="tx1"/>
                </a:solidFill>
                <a:latin typeface="SutonnyMJ" pitchFamily="2" charset="0"/>
                <a:cs typeface="SutonnyMJ" pitchFamily="2" charset="0"/>
              </a:rPr>
              <a:t> </a:t>
            </a:r>
            <a:r>
              <a:rPr lang="en-US" sz="2800" b="1" dirty="0" err="1" smtClean="0">
                <a:solidFill>
                  <a:schemeClr val="tx1"/>
                </a:solidFill>
                <a:latin typeface="SutonnyMJ" pitchFamily="2" charset="0"/>
                <a:cs typeface="SutonnyMJ" pitchFamily="2" charset="0"/>
              </a:rPr>
              <a:t>wK</a:t>
            </a:r>
            <a:r>
              <a:rPr lang="en-US" sz="2800" b="1" dirty="0" smtClean="0">
                <a:solidFill>
                  <a:schemeClr val="tx1"/>
                </a:solidFill>
                <a:latin typeface="SutonnyMJ" pitchFamily="2" charset="0"/>
                <a:cs typeface="SutonnyMJ" pitchFamily="2" charset="0"/>
              </a:rPr>
              <a:t> </a:t>
            </a:r>
            <a:r>
              <a:rPr lang="en-US" sz="2800" b="1" dirty="0" err="1" smtClean="0">
                <a:solidFill>
                  <a:schemeClr val="tx1"/>
                </a:solidFill>
                <a:latin typeface="SutonnyMJ" pitchFamily="2" charset="0"/>
                <a:cs typeface="SutonnyMJ" pitchFamily="2" charset="0"/>
              </a:rPr>
              <a:t>g‡b</a:t>
            </a:r>
            <a:r>
              <a:rPr lang="en-US" sz="2800" b="1" dirty="0" smtClean="0">
                <a:solidFill>
                  <a:schemeClr val="tx1"/>
                </a:solidFill>
                <a:latin typeface="SutonnyMJ" pitchFamily="2" charset="0"/>
                <a:cs typeface="SutonnyMJ" pitchFamily="2" charset="0"/>
              </a:rPr>
              <a:t> </a:t>
            </a:r>
            <a:r>
              <a:rPr lang="en-US" sz="2800" b="1" dirty="0" err="1" smtClean="0">
                <a:solidFill>
                  <a:schemeClr val="tx1"/>
                </a:solidFill>
                <a:latin typeface="SutonnyMJ" pitchFamily="2" charset="0"/>
                <a:cs typeface="SutonnyMJ" pitchFamily="2" charset="0"/>
              </a:rPr>
              <a:t>Ki</a:t>
            </a:r>
            <a:r>
              <a:rPr lang="en-US" sz="2800" b="1" dirty="0" smtClean="0">
                <a:solidFill>
                  <a:schemeClr val="tx1"/>
                </a:solidFill>
                <a:latin typeface="SutonnyMJ" pitchFamily="2" charset="0"/>
                <a:cs typeface="SutonnyMJ" pitchFamily="2" charset="0"/>
              </a:rPr>
              <a:t>, hw` †</a:t>
            </a:r>
            <a:r>
              <a:rPr lang="en-US" sz="2800" b="1" dirty="0" err="1" smtClean="0">
                <a:solidFill>
                  <a:schemeClr val="tx1"/>
                </a:solidFill>
                <a:latin typeface="SutonnyMJ" pitchFamily="2" charset="0"/>
                <a:cs typeface="SutonnyMJ" pitchFamily="2" charset="0"/>
              </a:rPr>
              <a:t>Zvgv‡`i</a:t>
            </a:r>
            <a:r>
              <a:rPr lang="en-US" sz="2800" b="1" dirty="0" smtClean="0">
                <a:solidFill>
                  <a:schemeClr val="tx1"/>
                </a:solidFill>
                <a:latin typeface="SutonnyMJ" pitchFamily="2" charset="0"/>
                <a:cs typeface="SutonnyMJ" pitchFamily="2" charset="0"/>
              </a:rPr>
              <a:t> </a:t>
            </a:r>
            <a:r>
              <a:rPr lang="en-US" sz="2800" b="1" dirty="0" err="1" smtClean="0">
                <a:solidFill>
                  <a:schemeClr val="tx1"/>
                </a:solidFill>
                <a:latin typeface="SutonnyMJ" pitchFamily="2" charset="0"/>
                <a:cs typeface="SutonnyMJ" pitchFamily="2" charset="0"/>
              </a:rPr>
              <a:t>K‡iv</a:t>
            </a:r>
            <a:r>
              <a:rPr lang="en-US" sz="2800" b="1" dirty="0" smtClean="0">
                <a:solidFill>
                  <a:schemeClr val="tx1"/>
                </a:solidFill>
                <a:latin typeface="SutonnyMJ" pitchFamily="2" charset="0"/>
                <a:cs typeface="SutonnyMJ" pitchFamily="2" charset="0"/>
              </a:rPr>
              <a:t> </a:t>
            </a:r>
            <a:r>
              <a:rPr lang="en-US" sz="2800" b="1" dirty="0" err="1" smtClean="0">
                <a:solidFill>
                  <a:schemeClr val="tx1"/>
                </a:solidFill>
                <a:latin typeface="SutonnyMJ" pitchFamily="2" charset="0"/>
                <a:cs typeface="SutonnyMJ" pitchFamily="2" charset="0"/>
              </a:rPr>
              <a:t>evwoi</a:t>
            </a:r>
            <a:r>
              <a:rPr lang="en-US" sz="2800" b="1" dirty="0" smtClean="0">
                <a:solidFill>
                  <a:schemeClr val="tx1"/>
                </a:solidFill>
                <a:latin typeface="SutonnyMJ" pitchFamily="2" charset="0"/>
                <a:cs typeface="SutonnyMJ" pitchFamily="2" charset="0"/>
              </a:rPr>
              <a:t> `</a:t>
            </a:r>
            <a:r>
              <a:rPr lang="en-US" sz="2800" b="1" dirty="0" err="1" smtClean="0">
                <a:solidFill>
                  <a:schemeClr val="tx1"/>
                </a:solidFill>
                <a:latin typeface="SutonnyMJ" pitchFamily="2" charset="0"/>
                <a:cs typeface="SutonnyMJ" pitchFamily="2" charset="0"/>
              </a:rPr>
              <a:t>iRvq</a:t>
            </a:r>
            <a:r>
              <a:rPr lang="en-US" sz="2800" b="1" dirty="0" smtClean="0">
                <a:solidFill>
                  <a:schemeClr val="tx1"/>
                </a:solidFill>
                <a:latin typeface="SutonnyMJ" pitchFamily="2" charset="0"/>
                <a:cs typeface="SutonnyMJ" pitchFamily="2" charset="0"/>
              </a:rPr>
              <a:t> </a:t>
            </a:r>
            <a:r>
              <a:rPr lang="en-US" sz="2800" b="1" dirty="0" err="1" smtClean="0">
                <a:solidFill>
                  <a:schemeClr val="tx1"/>
                </a:solidFill>
                <a:latin typeface="SutonnyMJ" pitchFamily="2" charset="0"/>
                <a:cs typeface="SutonnyMJ" pitchFamily="2" charset="0"/>
              </a:rPr>
              <a:t>GKwU</a:t>
            </a:r>
            <a:r>
              <a:rPr lang="en-US" sz="2800" b="1" dirty="0" smtClean="0">
                <a:solidFill>
                  <a:schemeClr val="tx1"/>
                </a:solidFill>
                <a:latin typeface="SutonnyMJ" pitchFamily="2" charset="0"/>
                <a:cs typeface="SutonnyMJ" pitchFamily="2" charset="0"/>
              </a:rPr>
              <a:t> </a:t>
            </a:r>
            <a:r>
              <a:rPr lang="en-US" sz="2800" b="1" dirty="0" err="1" smtClean="0">
                <a:solidFill>
                  <a:schemeClr val="tx1"/>
                </a:solidFill>
                <a:latin typeface="SutonnyMJ" pitchFamily="2" charset="0"/>
                <a:cs typeface="SutonnyMJ" pitchFamily="2" charset="0"/>
              </a:rPr>
              <a:t>b`x</a:t>
            </a:r>
            <a:r>
              <a:rPr lang="en-US" sz="2800" b="1" dirty="0" smtClean="0">
                <a:solidFill>
                  <a:schemeClr val="tx1"/>
                </a:solidFill>
                <a:latin typeface="SutonnyMJ" pitchFamily="2" charset="0"/>
                <a:cs typeface="SutonnyMJ" pitchFamily="2" charset="0"/>
              </a:rPr>
              <a:t> _</a:t>
            </a:r>
            <a:r>
              <a:rPr lang="en-US" sz="2800" b="1" dirty="0" err="1" smtClean="0">
                <a:solidFill>
                  <a:schemeClr val="tx1"/>
                </a:solidFill>
                <a:latin typeface="SutonnyMJ" pitchFamily="2" charset="0"/>
                <a:cs typeface="SutonnyMJ" pitchFamily="2" charset="0"/>
              </a:rPr>
              <a:t>v‡K</a:t>
            </a:r>
            <a:r>
              <a:rPr lang="en-US" sz="2800" b="1" dirty="0" smtClean="0">
                <a:solidFill>
                  <a:schemeClr val="tx1"/>
                </a:solidFill>
                <a:latin typeface="SutonnyMJ" pitchFamily="2" charset="0"/>
                <a:cs typeface="SutonnyMJ" pitchFamily="2" charset="0"/>
              </a:rPr>
              <a:t> </a:t>
            </a:r>
            <a:r>
              <a:rPr lang="en-US" sz="2800" b="1" dirty="0" err="1" smtClean="0">
                <a:solidFill>
                  <a:schemeClr val="tx1"/>
                </a:solidFill>
                <a:latin typeface="SutonnyMJ" pitchFamily="2" charset="0"/>
                <a:cs typeface="SutonnyMJ" pitchFamily="2" charset="0"/>
              </a:rPr>
              <a:t>Avi</a:t>
            </a:r>
            <a:r>
              <a:rPr lang="en-US" sz="2800" b="1" dirty="0" smtClean="0">
                <a:solidFill>
                  <a:schemeClr val="tx1"/>
                </a:solidFill>
                <a:latin typeface="SutonnyMJ" pitchFamily="2" charset="0"/>
                <a:cs typeface="SutonnyMJ" pitchFamily="2" charset="0"/>
              </a:rPr>
              <a:t> †m H </a:t>
            </a:r>
            <a:r>
              <a:rPr lang="en-US" sz="2800" b="1" dirty="0" err="1" smtClean="0">
                <a:solidFill>
                  <a:schemeClr val="tx1"/>
                </a:solidFill>
                <a:latin typeface="SutonnyMJ" pitchFamily="2" charset="0"/>
                <a:cs typeface="SutonnyMJ" pitchFamily="2" charset="0"/>
              </a:rPr>
              <a:t>b`x‡Z</a:t>
            </a:r>
            <a:r>
              <a:rPr lang="en-US" sz="2800" b="1" dirty="0" smtClean="0">
                <a:solidFill>
                  <a:schemeClr val="tx1"/>
                </a:solidFill>
                <a:latin typeface="SutonnyMJ" pitchFamily="2" charset="0"/>
                <a:cs typeface="SutonnyMJ" pitchFamily="2" charset="0"/>
              </a:rPr>
              <a:t> </a:t>
            </a:r>
            <a:r>
              <a:rPr lang="en-US" sz="2800" b="1" dirty="0" err="1" smtClean="0">
                <a:solidFill>
                  <a:schemeClr val="tx1"/>
                </a:solidFill>
                <a:latin typeface="SutonnyMJ" pitchFamily="2" charset="0"/>
                <a:cs typeface="SutonnyMJ" pitchFamily="2" charset="0"/>
              </a:rPr>
              <a:t>cÖwZw`b</a:t>
            </a:r>
            <a:r>
              <a:rPr lang="en-US" sz="2800" b="1" dirty="0" smtClean="0">
                <a:solidFill>
                  <a:schemeClr val="tx1"/>
                </a:solidFill>
                <a:latin typeface="SutonnyMJ" pitchFamily="2" charset="0"/>
                <a:cs typeface="SutonnyMJ" pitchFamily="2" charset="0"/>
              </a:rPr>
              <a:t> </a:t>
            </a:r>
            <a:r>
              <a:rPr lang="en-US" sz="2800" b="1" dirty="0" err="1" smtClean="0">
                <a:solidFill>
                  <a:schemeClr val="tx1"/>
                </a:solidFill>
                <a:latin typeface="SutonnyMJ" pitchFamily="2" charset="0"/>
                <a:cs typeface="SutonnyMJ" pitchFamily="2" charset="0"/>
              </a:rPr>
              <a:t>cvuPevi</a:t>
            </a:r>
            <a:r>
              <a:rPr lang="en-US" sz="2800" b="1" dirty="0" smtClean="0">
                <a:solidFill>
                  <a:schemeClr val="tx1"/>
                </a:solidFill>
                <a:latin typeface="SutonnyMJ" pitchFamily="2" charset="0"/>
                <a:cs typeface="SutonnyMJ" pitchFamily="2" charset="0"/>
              </a:rPr>
              <a:t> †</a:t>
            </a:r>
            <a:r>
              <a:rPr lang="en-US" sz="2800" b="1" dirty="0" err="1" smtClean="0">
                <a:solidFill>
                  <a:schemeClr val="tx1"/>
                </a:solidFill>
                <a:latin typeface="SutonnyMJ" pitchFamily="2" charset="0"/>
                <a:cs typeface="SutonnyMJ" pitchFamily="2" charset="0"/>
              </a:rPr>
              <a:t>Mvmj</a:t>
            </a:r>
            <a:r>
              <a:rPr lang="en-US" sz="2800" b="1" dirty="0" smtClean="0">
                <a:solidFill>
                  <a:schemeClr val="tx1"/>
                </a:solidFill>
                <a:latin typeface="SutonnyMJ" pitchFamily="2" charset="0"/>
                <a:cs typeface="SutonnyMJ" pitchFamily="2" charset="0"/>
              </a:rPr>
              <a:t> </a:t>
            </a:r>
            <a:r>
              <a:rPr lang="en-US" sz="2800" b="1" dirty="0" err="1" smtClean="0">
                <a:solidFill>
                  <a:schemeClr val="tx1"/>
                </a:solidFill>
                <a:latin typeface="SutonnyMJ" pitchFamily="2" charset="0"/>
                <a:cs typeface="SutonnyMJ" pitchFamily="2" charset="0"/>
              </a:rPr>
              <a:t>K‡i</a:t>
            </a:r>
            <a:r>
              <a:rPr lang="en-US" sz="2800" b="1" dirty="0" smtClean="0">
                <a:solidFill>
                  <a:schemeClr val="tx1"/>
                </a:solidFill>
                <a:latin typeface="SutonnyMJ" pitchFamily="2" charset="0"/>
                <a:cs typeface="SutonnyMJ" pitchFamily="2" charset="0"/>
              </a:rPr>
              <a:t>, </a:t>
            </a:r>
            <a:r>
              <a:rPr lang="en-US" sz="2800" b="1" dirty="0" err="1" smtClean="0">
                <a:solidFill>
                  <a:schemeClr val="tx1"/>
                </a:solidFill>
                <a:latin typeface="SutonnyMJ" pitchFamily="2" charset="0"/>
                <a:cs typeface="SutonnyMJ" pitchFamily="2" charset="0"/>
              </a:rPr>
              <a:t>Z‡e</a:t>
            </a:r>
            <a:r>
              <a:rPr lang="en-US" sz="2800" b="1" dirty="0" smtClean="0">
                <a:solidFill>
                  <a:schemeClr val="tx1"/>
                </a:solidFill>
                <a:latin typeface="SutonnyMJ" pitchFamily="2" charset="0"/>
                <a:cs typeface="SutonnyMJ" pitchFamily="2" charset="0"/>
              </a:rPr>
              <a:t> </a:t>
            </a:r>
            <a:r>
              <a:rPr lang="en-US" sz="2800" b="1" dirty="0" err="1" smtClean="0">
                <a:solidFill>
                  <a:schemeClr val="tx1"/>
                </a:solidFill>
                <a:latin typeface="SutonnyMJ" pitchFamily="2" charset="0"/>
                <a:cs typeface="SutonnyMJ" pitchFamily="2" charset="0"/>
              </a:rPr>
              <a:t>Zvi</a:t>
            </a:r>
            <a:r>
              <a:rPr lang="en-US" sz="2800" b="1" dirty="0" smtClean="0">
                <a:solidFill>
                  <a:schemeClr val="tx1"/>
                </a:solidFill>
                <a:latin typeface="SutonnyMJ" pitchFamily="2" charset="0"/>
                <a:cs typeface="SutonnyMJ" pitchFamily="2" charset="0"/>
              </a:rPr>
              <a:t> </a:t>
            </a:r>
            <a:r>
              <a:rPr lang="en-US" sz="2800" b="1" dirty="0" err="1" smtClean="0">
                <a:solidFill>
                  <a:schemeClr val="tx1"/>
                </a:solidFill>
                <a:latin typeface="SutonnyMJ" pitchFamily="2" charset="0"/>
                <a:cs typeface="SutonnyMJ" pitchFamily="2" charset="0"/>
              </a:rPr>
              <a:t>Mv‡q</a:t>
            </a:r>
            <a:r>
              <a:rPr lang="en-US" sz="2800" b="1" dirty="0" smtClean="0">
                <a:solidFill>
                  <a:schemeClr val="tx1"/>
                </a:solidFill>
                <a:latin typeface="SutonnyMJ" pitchFamily="2" charset="0"/>
                <a:cs typeface="SutonnyMJ" pitchFamily="2" charset="0"/>
              </a:rPr>
              <a:t> </a:t>
            </a:r>
            <a:r>
              <a:rPr lang="en-US" sz="2800" b="1" dirty="0" err="1" smtClean="0">
                <a:solidFill>
                  <a:schemeClr val="tx1"/>
                </a:solidFill>
                <a:latin typeface="SutonnyMJ" pitchFamily="2" charset="0"/>
                <a:cs typeface="SutonnyMJ" pitchFamily="2" charset="0"/>
              </a:rPr>
              <a:t>wK</a:t>
            </a:r>
            <a:r>
              <a:rPr lang="en-US" sz="2800" b="1" dirty="0" smtClean="0">
                <a:solidFill>
                  <a:schemeClr val="tx1"/>
                </a:solidFill>
                <a:latin typeface="SutonnyMJ" pitchFamily="2" charset="0"/>
                <a:cs typeface="SutonnyMJ" pitchFamily="2" charset="0"/>
              </a:rPr>
              <a:t> †</a:t>
            </a:r>
            <a:r>
              <a:rPr lang="en-US" sz="2800" b="1" dirty="0" err="1" smtClean="0">
                <a:solidFill>
                  <a:schemeClr val="tx1"/>
                </a:solidFill>
                <a:latin typeface="SutonnyMJ" pitchFamily="2" charset="0"/>
                <a:cs typeface="SutonnyMJ" pitchFamily="2" charset="0"/>
              </a:rPr>
              <a:t>Kv‡bv</a:t>
            </a:r>
            <a:r>
              <a:rPr lang="en-US" sz="2800" b="1" dirty="0" smtClean="0">
                <a:solidFill>
                  <a:schemeClr val="tx1"/>
                </a:solidFill>
                <a:latin typeface="SutonnyMJ" pitchFamily="2" charset="0"/>
                <a:cs typeface="SutonnyMJ" pitchFamily="2" charset="0"/>
              </a:rPr>
              <a:t> </a:t>
            </a:r>
            <a:r>
              <a:rPr lang="en-US" sz="2800" b="1" dirty="0" err="1" smtClean="0">
                <a:solidFill>
                  <a:schemeClr val="tx1"/>
                </a:solidFill>
                <a:latin typeface="SutonnyMJ" pitchFamily="2" charset="0"/>
                <a:cs typeface="SutonnyMJ" pitchFamily="2" charset="0"/>
              </a:rPr>
              <a:t>gqjv</a:t>
            </a:r>
            <a:r>
              <a:rPr lang="en-US" sz="2800" b="1" dirty="0" smtClean="0">
                <a:solidFill>
                  <a:schemeClr val="tx1"/>
                </a:solidFill>
                <a:latin typeface="SutonnyMJ" pitchFamily="2" charset="0"/>
                <a:cs typeface="SutonnyMJ" pitchFamily="2" charset="0"/>
              </a:rPr>
              <a:t> _</a:t>
            </a:r>
            <a:r>
              <a:rPr lang="en-US" sz="2800" b="1" dirty="0" err="1" smtClean="0">
                <a:solidFill>
                  <a:schemeClr val="tx1"/>
                </a:solidFill>
                <a:latin typeface="SutonnyMJ" pitchFamily="2" charset="0"/>
                <a:cs typeface="SutonnyMJ" pitchFamily="2" charset="0"/>
              </a:rPr>
              <a:t>vK‡e</a:t>
            </a:r>
            <a:r>
              <a:rPr lang="en-US" sz="2800" b="1" dirty="0" smtClean="0">
                <a:solidFill>
                  <a:schemeClr val="tx1"/>
                </a:solidFill>
                <a:latin typeface="SutonnyMJ" pitchFamily="2" charset="0"/>
                <a:cs typeface="SutonnyMJ" pitchFamily="2" charset="0"/>
              </a:rPr>
              <a:t>? </a:t>
            </a:r>
            <a:r>
              <a:rPr lang="en-US" sz="2800" b="1" dirty="0" err="1" smtClean="0">
                <a:solidFill>
                  <a:schemeClr val="tx1"/>
                </a:solidFill>
                <a:latin typeface="SutonnyMJ" pitchFamily="2" charset="0"/>
                <a:cs typeface="SutonnyMJ" pitchFamily="2" charset="0"/>
              </a:rPr>
              <a:t>Zviv</a:t>
            </a:r>
            <a:r>
              <a:rPr lang="en-US" sz="2800" b="1" dirty="0" smtClean="0">
                <a:solidFill>
                  <a:schemeClr val="tx1"/>
                </a:solidFill>
                <a:latin typeface="SutonnyMJ" pitchFamily="2" charset="0"/>
                <a:cs typeface="SutonnyMJ" pitchFamily="2" charset="0"/>
              </a:rPr>
              <a:t> </a:t>
            </a:r>
            <a:r>
              <a:rPr lang="en-US" sz="2800" b="1" dirty="0" err="1" smtClean="0">
                <a:solidFill>
                  <a:schemeClr val="tx1"/>
                </a:solidFill>
                <a:latin typeface="SutonnyMJ" pitchFamily="2" charset="0"/>
                <a:cs typeface="SutonnyMJ" pitchFamily="2" charset="0"/>
              </a:rPr>
              <a:t>ej‡jb</a:t>
            </a:r>
            <a:r>
              <a:rPr lang="en-US" sz="2800" b="1" dirty="0" smtClean="0">
                <a:solidFill>
                  <a:schemeClr val="tx1"/>
                </a:solidFill>
                <a:latin typeface="SutonnyMJ" pitchFamily="2" charset="0"/>
                <a:cs typeface="SutonnyMJ" pitchFamily="2" charset="0"/>
              </a:rPr>
              <a:t>, †</a:t>
            </a:r>
            <a:r>
              <a:rPr lang="en-US" sz="2800" b="1" dirty="0" err="1" smtClean="0">
                <a:solidFill>
                  <a:schemeClr val="tx1"/>
                </a:solidFill>
                <a:latin typeface="SutonnyMJ" pitchFamily="2" charset="0"/>
                <a:cs typeface="SutonnyMJ" pitchFamily="2" charset="0"/>
              </a:rPr>
              <a:t>Kv‡bv</a:t>
            </a:r>
            <a:r>
              <a:rPr lang="en-US" sz="2800" b="1" dirty="0" smtClean="0">
                <a:solidFill>
                  <a:schemeClr val="tx1"/>
                </a:solidFill>
                <a:latin typeface="SutonnyMJ" pitchFamily="2" charset="0"/>
                <a:cs typeface="SutonnyMJ" pitchFamily="2" charset="0"/>
              </a:rPr>
              <a:t> </a:t>
            </a:r>
            <a:r>
              <a:rPr lang="en-US" sz="2800" b="1" dirty="0" err="1" smtClean="0">
                <a:solidFill>
                  <a:schemeClr val="tx1"/>
                </a:solidFill>
                <a:latin typeface="SutonnyMJ" pitchFamily="2" charset="0"/>
                <a:cs typeface="SutonnyMJ" pitchFamily="2" charset="0"/>
              </a:rPr>
              <a:t>cÖKvi</a:t>
            </a:r>
            <a:r>
              <a:rPr lang="en-US" sz="2800" b="1" dirty="0" smtClean="0">
                <a:solidFill>
                  <a:schemeClr val="tx1"/>
                </a:solidFill>
                <a:latin typeface="SutonnyMJ" pitchFamily="2" charset="0"/>
                <a:cs typeface="SutonnyMJ" pitchFamily="2" charset="0"/>
              </a:rPr>
              <a:t> </a:t>
            </a:r>
            <a:r>
              <a:rPr lang="en-US" sz="2800" b="1" dirty="0" err="1" smtClean="0">
                <a:solidFill>
                  <a:schemeClr val="tx1"/>
                </a:solidFill>
                <a:latin typeface="SutonnyMJ" pitchFamily="2" charset="0"/>
                <a:cs typeface="SutonnyMJ" pitchFamily="2" charset="0"/>
              </a:rPr>
              <a:t>gqjv</a:t>
            </a:r>
            <a:r>
              <a:rPr lang="en-US" sz="2800" b="1" dirty="0" smtClean="0">
                <a:solidFill>
                  <a:schemeClr val="tx1"/>
                </a:solidFill>
                <a:latin typeface="SutonnyMJ" pitchFamily="2" charset="0"/>
                <a:cs typeface="SutonnyMJ" pitchFamily="2" charset="0"/>
              </a:rPr>
              <a:t> _</a:t>
            </a:r>
            <a:r>
              <a:rPr lang="en-US" sz="2800" b="1" dirty="0" err="1" smtClean="0">
                <a:solidFill>
                  <a:schemeClr val="tx1"/>
                </a:solidFill>
                <a:latin typeface="SutonnyMJ" pitchFamily="2" charset="0"/>
                <a:cs typeface="SutonnyMJ" pitchFamily="2" charset="0"/>
              </a:rPr>
              <a:t>vK‡e</a:t>
            </a:r>
            <a:r>
              <a:rPr lang="en-US" sz="2800" b="1" dirty="0" smtClean="0">
                <a:solidFill>
                  <a:schemeClr val="tx1"/>
                </a:solidFill>
                <a:latin typeface="SutonnyMJ" pitchFamily="2" charset="0"/>
                <a:cs typeface="SutonnyMJ" pitchFamily="2" charset="0"/>
              </a:rPr>
              <a:t> </a:t>
            </a:r>
            <a:r>
              <a:rPr lang="en-US" sz="2800" b="1" dirty="0" err="1" smtClean="0">
                <a:solidFill>
                  <a:schemeClr val="tx1"/>
                </a:solidFill>
                <a:latin typeface="SutonnyMJ" pitchFamily="2" charset="0"/>
                <a:cs typeface="SutonnyMJ" pitchFamily="2" charset="0"/>
              </a:rPr>
              <a:t>bv</a:t>
            </a:r>
            <a:r>
              <a:rPr lang="en-US" sz="2800" b="1" dirty="0" smtClean="0">
                <a:solidFill>
                  <a:schemeClr val="tx1"/>
                </a:solidFill>
                <a:latin typeface="SutonnyMJ" pitchFamily="2" charset="0"/>
                <a:cs typeface="SutonnyMJ" pitchFamily="2" charset="0"/>
              </a:rPr>
              <a:t>| </a:t>
            </a:r>
            <a:r>
              <a:rPr lang="en-US" sz="2800" b="1" dirty="0" err="1" smtClean="0">
                <a:solidFill>
                  <a:schemeClr val="tx1"/>
                </a:solidFill>
                <a:latin typeface="SutonnyMJ" pitchFamily="2" charset="0"/>
                <a:cs typeface="SutonnyMJ" pitchFamily="2" charset="0"/>
              </a:rPr>
              <a:t>ivmyj</a:t>
            </a:r>
            <a:r>
              <a:rPr lang="en-US" sz="2800" b="1" dirty="0" smtClean="0">
                <a:solidFill>
                  <a:schemeClr val="tx1"/>
                </a:solidFill>
                <a:latin typeface="SutonnyMJ" pitchFamily="2" charset="0"/>
                <a:cs typeface="SutonnyMJ" pitchFamily="2" charset="0"/>
              </a:rPr>
              <a:t> (</a:t>
            </a:r>
            <a:r>
              <a:rPr lang="en-US" sz="2800" b="1" dirty="0" err="1" smtClean="0">
                <a:solidFill>
                  <a:schemeClr val="tx1"/>
                </a:solidFill>
                <a:latin typeface="SutonnyMJ" pitchFamily="2" charset="0"/>
                <a:cs typeface="SutonnyMJ" pitchFamily="2" charset="0"/>
              </a:rPr>
              <a:t>mv</a:t>
            </a:r>
            <a:r>
              <a:rPr lang="en-US" sz="2800" b="1" dirty="0" smtClean="0">
                <a:solidFill>
                  <a:schemeClr val="tx1"/>
                </a:solidFill>
                <a:latin typeface="SutonnyMJ" pitchFamily="2" charset="0"/>
                <a:cs typeface="SutonnyMJ" pitchFamily="2" charset="0"/>
              </a:rPr>
              <a:t>) </a:t>
            </a:r>
            <a:r>
              <a:rPr lang="en-US" sz="2800" b="1" dirty="0" err="1" smtClean="0">
                <a:solidFill>
                  <a:schemeClr val="tx1"/>
                </a:solidFill>
                <a:latin typeface="SutonnyMJ" pitchFamily="2" charset="0"/>
                <a:cs typeface="SutonnyMJ" pitchFamily="2" charset="0"/>
              </a:rPr>
              <a:t>ej‡jb</a:t>
            </a:r>
            <a:r>
              <a:rPr lang="en-US" sz="2800" b="1" dirty="0" smtClean="0">
                <a:solidFill>
                  <a:schemeClr val="tx1"/>
                </a:solidFill>
                <a:latin typeface="SutonnyMJ" pitchFamily="2" charset="0"/>
                <a:cs typeface="SutonnyMJ" pitchFamily="2" charset="0"/>
              </a:rPr>
              <a:t>, </a:t>
            </a:r>
            <a:r>
              <a:rPr lang="en-US" sz="2800" b="1" dirty="0" err="1" smtClean="0">
                <a:solidFill>
                  <a:schemeClr val="tx1"/>
                </a:solidFill>
                <a:latin typeface="SutonnyMJ" pitchFamily="2" charset="0"/>
                <a:cs typeface="SutonnyMJ" pitchFamily="2" charset="0"/>
              </a:rPr>
              <a:t>cvuP</a:t>
            </a:r>
            <a:r>
              <a:rPr lang="en-US" sz="2800" b="1" dirty="0" smtClean="0">
                <a:solidFill>
                  <a:schemeClr val="tx1"/>
                </a:solidFill>
                <a:latin typeface="SutonnyMJ" pitchFamily="2" charset="0"/>
                <a:cs typeface="SutonnyMJ" pitchFamily="2" charset="0"/>
              </a:rPr>
              <a:t> Iqv³ </a:t>
            </a:r>
            <a:r>
              <a:rPr lang="en-US" sz="2800" b="1" dirty="0" err="1" smtClean="0">
                <a:solidFill>
                  <a:schemeClr val="tx1"/>
                </a:solidFill>
                <a:latin typeface="SutonnyMJ" pitchFamily="2" charset="0"/>
                <a:cs typeface="SutonnyMJ" pitchFamily="2" charset="0"/>
              </a:rPr>
              <a:t>bvgv‡Ri</a:t>
            </a:r>
            <a:r>
              <a:rPr lang="en-US" sz="2800" b="1" dirty="0" smtClean="0">
                <a:solidFill>
                  <a:schemeClr val="tx1"/>
                </a:solidFill>
                <a:latin typeface="SutonnyMJ" pitchFamily="2" charset="0"/>
                <a:cs typeface="SutonnyMJ" pitchFamily="2" charset="0"/>
              </a:rPr>
              <a:t> </a:t>
            </a:r>
            <a:r>
              <a:rPr lang="en-US" sz="2800" b="1" dirty="0" err="1" smtClean="0">
                <a:solidFill>
                  <a:schemeClr val="tx1"/>
                </a:solidFill>
                <a:latin typeface="SutonnyMJ" pitchFamily="2" charset="0"/>
                <a:cs typeface="SutonnyMJ" pitchFamily="2" charset="0"/>
              </a:rPr>
              <a:t>D`vniY</a:t>
            </a:r>
            <a:r>
              <a:rPr lang="en-US" sz="2800" b="1" dirty="0" smtClean="0">
                <a:solidFill>
                  <a:schemeClr val="tx1"/>
                </a:solidFill>
                <a:latin typeface="SutonnyMJ" pitchFamily="2" charset="0"/>
                <a:cs typeface="SutonnyMJ" pitchFamily="2" charset="0"/>
              </a:rPr>
              <a:t> </a:t>
            </a:r>
            <a:r>
              <a:rPr lang="en-US" sz="2800" b="1" dirty="0" err="1" smtClean="0">
                <a:solidFill>
                  <a:schemeClr val="tx1"/>
                </a:solidFill>
                <a:latin typeface="SutonnyMJ" pitchFamily="2" charset="0"/>
                <a:cs typeface="SutonnyMJ" pitchFamily="2" charset="0"/>
              </a:rPr>
              <a:t>GiƒcB</a:t>
            </a:r>
            <a:r>
              <a:rPr lang="en-US" sz="2800" b="1" dirty="0" smtClean="0">
                <a:solidFill>
                  <a:schemeClr val="tx1"/>
                </a:solidFill>
                <a:latin typeface="SutonnyMJ" pitchFamily="2" charset="0"/>
                <a:cs typeface="SutonnyMJ" pitchFamily="2" charset="0"/>
              </a:rPr>
              <a:t>| </a:t>
            </a:r>
            <a:r>
              <a:rPr lang="en-US" sz="2800" b="1" dirty="0" err="1" smtClean="0">
                <a:solidFill>
                  <a:schemeClr val="tx1"/>
                </a:solidFill>
                <a:latin typeface="SutonnyMJ" pitchFamily="2" charset="0"/>
                <a:cs typeface="SutonnyMJ" pitchFamily="2" charset="0"/>
              </a:rPr>
              <a:t>Gi</a:t>
            </a:r>
            <a:r>
              <a:rPr lang="en-US" sz="2800" b="1" dirty="0" smtClean="0">
                <a:solidFill>
                  <a:schemeClr val="tx1"/>
                </a:solidFill>
                <a:latin typeface="SutonnyMJ" pitchFamily="2" charset="0"/>
                <a:cs typeface="SutonnyMJ" pitchFamily="2" charset="0"/>
              </a:rPr>
              <a:t> </a:t>
            </a:r>
            <a:r>
              <a:rPr lang="en-US" sz="2800" b="1" dirty="0" err="1" smtClean="0">
                <a:solidFill>
                  <a:schemeClr val="tx1"/>
                </a:solidFill>
                <a:latin typeface="SutonnyMJ" pitchFamily="2" charset="0"/>
                <a:cs typeface="SutonnyMJ" pitchFamily="2" charset="0"/>
              </a:rPr>
              <a:t>Øviv</a:t>
            </a:r>
            <a:r>
              <a:rPr lang="en-US" sz="2800" b="1" dirty="0" smtClean="0">
                <a:solidFill>
                  <a:schemeClr val="tx1"/>
                </a:solidFill>
                <a:latin typeface="SutonnyMJ" pitchFamily="2" charset="0"/>
                <a:cs typeface="SutonnyMJ" pitchFamily="2" charset="0"/>
              </a:rPr>
              <a:t> </a:t>
            </a:r>
            <a:r>
              <a:rPr lang="en-US" sz="2800" b="1" dirty="0" err="1" smtClean="0">
                <a:solidFill>
                  <a:schemeClr val="tx1"/>
                </a:solidFill>
                <a:latin typeface="SutonnyMJ" pitchFamily="2" charset="0"/>
                <a:cs typeface="SutonnyMJ" pitchFamily="2" charset="0"/>
              </a:rPr>
              <a:t>Avjøvn</a:t>
            </a:r>
            <a:r>
              <a:rPr lang="en-US" sz="2800" b="1" dirty="0" smtClean="0">
                <a:solidFill>
                  <a:schemeClr val="tx1"/>
                </a:solidFill>
                <a:latin typeface="SutonnyMJ" pitchFamily="2" charset="0"/>
                <a:cs typeface="SutonnyMJ" pitchFamily="2" charset="0"/>
              </a:rPr>
              <a:t> ¸</a:t>
            </a:r>
            <a:r>
              <a:rPr lang="en-US" sz="2800" b="1" dirty="0" err="1" smtClean="0">
                <a:solidFill>
                  <a:schemeClr val="tx1"/>
                </a:solidFill>
                <a:latin typeface="SutonnyMJ" pitchFamily="2" charset="0"/>
                <a:cs typeface="SutonnyMJ" pitchFamily="2" charset="0"/>
              </a:rPr>
              <a:t>bvnmg~n</a:t>
            </a:r>
            <a:r>
              <a:rPr lang="en-US" sz="2800" b="1" dirty="0" smtClean="0">
                <a:solidFill>
                  <a:schemeClr val="tx1"/>
                </a:solidFill>
                <a:latin typeface="SutonnyMJ" pitchFamily="2" charset="0"/>
                <a:cs typeface="SutonnyMJ" pitchFamily="2" charset="0"/>
              </a:rPr>
              <a:t> †K </a:t>
            </a:r>
            <a:r>
              <a:rPr lang="en-US" sz="2800" b="1" dirty="0" err="1" smtClean="0">
                <a:solidFill>
                  <a:schemeClr val="tx1"/>
                </a:solidFill>
                <a:latin typeface="SutonnyMJ" pitchFamily="2" charset="0"/>
                <a:cs typeface="SutonnyMJ" pitchFamily="2" charset="0"/>
              </a:rPr>
              <a:t>wgwU‡q</a:t>
            </a:r>
            <a:r>
              <a:rPr lang="en-US" sz="2800" b="1" dirty="0" smtClean="0">
                <a:solidFill>
                  <a:schemeClr val="tx1"/>
                </a:solidFill>
                <a:latin typeface="SutonnyMJ" pitchFamily="2" charset="0"/>
                <a:cs typeface="SutonnyMJ" pitchFamily="2" charset="0"/>
              </a:rPr>
              <a:t> †`b|  (</a:t>
            </a:r>
            <a:r>
              <a:rPr lang="en-US" sz="2800" b="1" dirty="0" err="1" smtClean="0">
                <a:solidFill>
                  <a:schemeClr val="tx1"/>
                </a:solidFill>
                <a:latin typeface="SutonnyMJ" pitchFamily="2" charset="0"/>
                <a:cs typeface="SutonnyMJ" pitchFamily="2" charset="0"/>
              </a:rPr>
              <a:t>eyLvix</a:t>
            </a:r>
            <a:r>
              <a:rPr lang="en-US" sz="2800" b="1" dirty="0" smtClean="0">
                <a:solidFill>
                  <a:schemeClr val="tx1"/>
                </a:solidFill>
                <a:latin typeface="SutonnyMJ" pitchFamily="2" charset="0"/>
                <a:cs typeface="SutonnyMJ" pitchFamily="2" charset="0"/>
              </a:rPr>
              <a:t> I </a:t>
            </a:r>
            <a:r>
              <a:rPr lang="en-US" sz="2800" b="1" dirty="0" err="1" smtClean="0">
                <a:solidFill>
                  <a:schemeClr val="tx1"/>
                </a:solidFill>
                <a:latin typeface="SutonnyMJ" pitchFamily="2" charset="0"/>
                <a:cs typeface="SutonnyMJ" pitchFamily="2" charset="0"/>
              </a:rPr>
              <a:t>gymwjg</a:t>
            </a:r>
            <a:r>
              <a:rPr lang="en-US" sz="2800" b="1" dirty="0" smtClean="0">
                <a:solidFill>
                  <a:schemeClr val="tx1"/>
                </a:solidFill>
                <a:latin typeface="SutonnyMJ" pitchFamily="2" charset="0"/>
                <a:cs typeface="SutonnyMJ" pitchFamily="2" charset="0"/>
              </a:rPr>
              <a:t>)     </a:t>
            </a:r>
            <a:endParaRPr lang="en-US" sz="2800" b="1" dirty="0">
              <a:latin typeface="SutonnyMJ" pitchFamily="2" charset="0"/>
              <a:cs typeface="SutonnyMJ" pitchFamily="2" charset="0"/>
            </a:endParaRPr>
          </a:p>
        </p:txBody>
      </p:sp>
    </p:spTree>
  </p:cSld>
  <p:clrMapOvr>
    <a:masterClrMapping/>
  </p:clrMapOvr>
  <p:transition>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1+#ppt_w/2"/>
                                          </p:val>
                                        </p:tav>
                                        <p:tav tm="100000">
                                          <p:val>
                                            <p:strVal val="#ppt_x"/>
                                          </p:val>
                                        </p:tav>
                                      </p:tavLst>
                                    </p:anim>
                                    <p:anim calcmode="lin" valueType="num">
                                      <p:cBhvr additive="base">
                                        <p:cTn id="14" dur="500" fill="hold"/>
                                        <p:tgtEl>
                                          <p:spTgt spid="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Rectangular Callout 2"/>
          <p:cNvSpPr/>
          <p:nvPr/>
        </p:nvSpPr>
        <p:spPr>
          <a:xfrm>
            <a:off x="762000" y="152400"/>
            <a:ext cx="7848600" cy="1143000"/>
          </a:xfrm>
          <a:prstGeom prst="wedgeRectCallout">
            <a:avLst>
              <a:gd name="adj1" fmla="val -20475"/>
              <a:gd name="adj2" fmla="val 77269"/>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EG" sz="7200" dirty="0" smtClean="0">
                <a:solidFill>
                  <a:schemeClr val="bg1"/>
                </a:solidFill>
                <a:latin typeface="SutonnyMJ" pitchFamily="2" charset="0"/>
                <a:cs typeface="SutonnyMJ" pitchFamily="2" charset="0"/>
              </a:rPr>
              <a:t>الصلؤة</a:t>
            </a:r>
            <a:r>
              <a:rPr lang="en-US" sz="7200" dirty="0" smtClean="0">
                <a:solidFill>
                  <a:schemeClr val="bg1"/>
                </a:solidFill>
                <a:latin typeface="SutonnyMJ" pitchFamily="2" charset="0"/>
                <a:cs typeface="SutonnyMJ" pitchFamily="2" charset="0"/>
              </a:rPr>
              <a:t> </a:t>
            </a:r>
            <a:r>
              <a:rPr lang="en-US" sz="7200" dirty="0" err="1" smtClean="0">
                <a:solidFill>
                  <a:schemeClr val="bg1"/>
                </a:solidFill>
                <a:latin typeface="SutonnyMJ" pitchFamily="2" charset="0"/>
                <a:cs typeface="SutonnyMJ" pitchFamily="2" charset="0"/>
              </a:rPr>
              <a:t>Gi</a:t>
            </a:r>
            <a:r>
              <a:rPr lang="en-US" sz="7200" dirty="0" smtClean="0">
                <a:solidFill>
                  <a:schemeClr val="bg1"/>
                </a:solidFill>
                <a:latin typeface="SutonnyMJ" pitchFamily="2" charset="0"/>
                <a:cs typeface="SutonnyMJ" pitchFamily="2" charset="0"/>
              </a:rPr>
              <a:t> </a:t>
            </a:r>
            <a:r>
              <a:rPr lang="en-US" sz="7200" dirty="0" err="1" smtClean="0">
                <a:solidFill>
                  <a:schemeClr val="bg1"/>
                </a:solidFill>
                <a:latin typeface="SutonnyMJ" pitchFamily="2" charset="0"/>
                <a:cs typeface="SutonnyMJ" pitchFamily="2" charset="0"/>
              </a:rPr>
              <a:t>cwiPq</a:t>
            </a:r>
            <a:r>
              <a:rPr lang="en-US" sz="7200" dirty="0" smtClean="0">
                <a:solidFill>
                  <a:schemeClr val="tx1">
                    <a:lumMod val="95000"/>
                    <a:lumOff val="5000"/>
                  </a:schemeClr>
                </a:solidFill>
                <a:latin typeface="SutonnyMJ" pitchFamily="2" charset="0"/>
                <a:cs typeface="SutonnyMJ" pitchFamily="2" charset="0"/>
              </a:rPr>
              <a:t> </a:t>
            </a:r>
            <a:endParaRPr lang="en-US" sz="7200" dirty="0"/>
          </a:p>
        </p:txBody>
      </p:sp>
      <p:sp>
        <p:nvSpPr>
          <p:cNvPr id="5" name="Rounded Rectangle 4"/>
          <p:cNvSpPr/>
          <p:nvPr/>
        </p:nvSpPr>
        <p:spPr>
          <a:xfrm>
            <a:off x="533400" y="1981200"/>
            <a:ext cx="8229600" cy="4495800"/>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rgbClr val="660033"/>
                </a:solidFill>
                <a:latin typeface="SutonnyMJ" pitchFamily="2" charset="0"/>
                <a:cs typeface="SutonnyMJ" pitchFamily="2" charset="0"/>
              </a:rPr>
              <a:t>     </a:t>
            </a:r>
          </a:p>
          <a:p>
            <a:pPr algn="ctr">
              <a:buFont typeface="Wingdings" pitchFamily="2" charset="2"/>
              <a:buChar char="v"/>
            </a:pPr>
            <a:r>
              <a:rPr lang="en-US" sz="3600" dirty="0" smtClean="0">
                <a:solidFill>
                  <a:schemeClr val="tx1"/>
                </a:solidFill>
                <a:latin typeface="SutonnyMJ" pitchFamily="2" charset="0"/>
                <a:cs typeface="SutonnyMJ" pitchFamily="2" charset="0"/>
              </a:rPr>
              <a:t>   </a:t>
            </a:r>
            <a:r>
              <a:rPr lang="ar-EG" sz="3600" dirty="0" smtClean="0">
                <a:solidFill>
                  <a:schemeClr val="tx1"/>
                </a:solidFill>
                <a:latin typeface="SutonnyMJ" pitchFamily="2" charset="0"/>
                <a:cs typeface="SutonnyMJ" pitchFamily="2" charset="0"/>
              </a:rPr>
              <a:t>الصلؤة</a:t>
            </a:r>
            <a:r>
              <a:rPr lang="en-US" sz="3600" dirty="0" smtClean="0">
                <a:solidFill>
                  <a:schemeClr val="tx1"/>
                </a:solidFill>
                <a:latin typeface="SutonnyMJ" pitchFamily="2" charset="0"/>
                <a:cs typeface="SutonnyMJ" pitchFamily="2" charset="0"/>
              </a:rPr>
              <a:t> </a:t>
            </a:r>
            <a:r>
              <a:rPr lang="en-US" sz="3600" dirty="0" err="1" smtClean="0">
                <a:solidFill>
                  <a:schemeClr val="tx1"/>
                </a:solidFill>
                <a:latin typeface="SutonnyMJ" pitchFamily="2" charset="0"/>
                <a:cs typeface="SutonnyMJ" pitchFamily="2" charset="0"/>
              </a:rPr>
              <a:t>Gi</a:t>
            </a:r>
            <a:r>
              <a:rPr lang="en-US" sz="3600" dirty="0" smtClean="0">
                <a:solidFill>
                  <a:schemeClr val="tx1"/>
                </a:solidFill>
                <a:latin typeface="SutonnyMJ" pitchFamily="2" charset="0"/>
                <a:cs typeface="SutonnyMJ" pitchFamily="2" charset="0"/>
              </a:rPr>
              <a:t> </a:t>
            </a:r>
            <a:r>
              <a:rPr lang="en-US" sz="3600" dirty="0" err="1" smtClean="0">
                <a:solidFill>
                  <a:schemeClr val="tx1"/>
                </a:solidFill>
                <a:latin typeface="SutonnyMJ" pitchFamily="2" charset="0"/>
                <a:cs typeface="SutonnyMJ" pitchFamily="2" charset="0"/>
              </a:rPr>
              <a:t>AvwfavwbK</a:t>
            </a:r>
            <a:r>
              <a:rPr lang="en-US" sz="3600" dirty="0" smtClean="0">
                <a:solidFill>
                  <a:schemeClr val="tx1"/>
                </a:solidFill>
                <a:latin typeface="SutonnyMJ" pitchFamily="2" charset="0"/>
                <a:cs typeface="SutonnyMJ" pitchFamily="2" charset="0"/>
              </a:rPr>
              <a:t> </a:t>
            </a:r>
            <a:r>
              <a:rPr lang="en-US" sz="3600" dirty="0" err="1" smtClean="0">
                <a:solidFill>
                  <a:schemeClr val="tx1"/>
                </a:solidFill>
                <a:latin typeface="SutonnyMJ" pitchFamily="2" charset="0"/>
                <a:cs typeface="SutonnyMJ" pitchFamily="2" charset="0"/>
              </a:rPr>
              <a:t>A_©t</a:t>
            </a:r>
            <a:r>
              <a:rPr lang="en-US" sz="3600" dirty="0" smtClean="0">
                <a:solidFill>
                  <a:schemeClr val="tx1"/>
                </a:solidFill>
                <a:latin typeface="SutonnyMJ" pitchFamily="2" charset="0"/>
                <a:cs typeface="SutonnyMJ" pitchFamily="2" charset="0"/>
              </a:rPr>
              <a:t>-</a:t>
            </a:r>
          </a:p>
          <a:p>
            <a:pPr algn="ctr"/>
            <a:r>
              <a:rPr lang="en-US" sz="3600" dirty="0" smtClean="0">
                <a:solidFill>
                  <a:schemeClr val="tx1"/>
                </a:solidFill>
                <a:latin typeface="SutonnyMJ" pitchFamily="2" charset="0"/>
                <a:cs typeface="SutonnyMJ" pitchFamily="2" charset="0"/>
              </a:rPr>
              <a:t> </a:t>
            </a:r>
            <a:r>
              <a:rPr lang="ar-EG" sz="3600" dirty="0" smtClean="0">
                <a:solidFill>
                  <a:schemeClr val="tx1"/>
                </a:solidFill>
                <a:latin typeface="SutonnyMJ" pitchFamily="2" charset="0"/>
                <a:cs typeface="SutonnyMJ" pitchFamily="2" charset="0"/>
              </a:rPr>
              <a:t>الصلؤة</a:t>
            </a:r>
            <a:r>
              <a:rPr lang="en-US" sz="3600" dirty="0" smtClean="0">
                <a:solidFill>
                  <a:schemeClr val="tx1"/>
                </a:solidFill>
                <a:latin typeface="SutonnyMJ" pitchFamily="2" charset="0"/>
                <a:cs typeface="SutonnyMJ" pitchFamily="2" charset="0"/>
              </a:rPr>
              <a:t> </a:t>
            </a:r>
            <a:r>
              <a:rPr lang="en-US" sz="3600" dirty="0" err="1" smtClean="0">
                <a:solidFill>
                  <a:schemeClr val="tx1"/>
                </a:solidFill>
                <a:latin typeface="SutonnyMJ" pitchFamily="2" charset="0"/>
                <a:cs typeface="SutonnyMJ" pitchFamily="2" charset="0"/>
              </a:rPr>
              <a:t>Gi</a:t>
            </a:r>
            <a:r>
              <a:rPr lang="en-US" sz="3600" dirty="0" smtClean="0">
                <a:solidFill>
                  <a:schemeClr val="tx1"/>
                </a:solidFill>
                <a:latin typeface="SutonnyMJ" pitchFamily="2" charset="0"/>
                <a:cs typeface="SutonnyMJ" pitchFamily="2" charset="0"/>
              </a:rPr>
              <a:t> </a:t>
            </a:r>
            <a:r>
              <a:rPr lang="en-US" sz="3600" dirty="0" err="1" smtClean="0">
                <a:solidFill>
                  <a:schemeClr val="tx1"/>
                </a:solidFill>
                <a:latin typeface="SutonnyMJ" pitchFamily="2" charset="0"/>
                <a:cs typeface="SutonnyMJ" pitchFamily="2" charset="0"/>
              </a:rPr>
              <a:t>dvwm</a:t>
            </a:r>
            <a:r>
              <a:rPr lang="en-US" sz="3600" dirty="0" smtClean="0">
                <a:solidFill>
                  <a:schemeClr val="tx1"/>
                </a:solidFill>
                <a:latin typeface="SutonnyMJ" pitchFamily="2" charset="0"/>
                <a:cs typeface="SutonnyMJ" pitchFamily="2" charset="0"/>
              </a:rPr>
              <a:t>© A_© </a:t>
            </a:r>
            <a:r>
              <a:rPr lang="en-US" sz="3600" dirty="0" err="1" smtClean="0">
                <a:solidFill>
                  <a:schemeClr val="tx1"/>
                </a:solidFill>
                <a:latin typeface="SutonnyMJ" pitchFamily="2" charset="0"/>
                <a:cs typeface="SutonnyMJ" pitchFamily="2" charset="0"/>
              </a:rPr>
              <a:t>bvgvR</a:t>
            </a:r>
            <a:r>
              <a:rPr lang="en-US" sz="3600" dirty="0" smtClean="0">
                <a:solidFill>
                  <a:schemeClr val="tx1"/>
                </a:solidFill>
                <a:latin typeface="SutonnyMJ" pitchFamily="2" charset="0"/>
                <a:cs typeface="SutonnyMJ" pitchFamily="2" charset="0"/>
              </a:rPr>
              <a:t>, ¯’</a:t>
            </a:r>
            <a:r>
              <a:rPr lang="en-US" sz="3600" dirty="0" err="1" smtClean="0">
                <a:solidFill>
                  <a:schemeClr val="tx1"/>
                </a:solidFill>
                <a:latin typeface="SutonnyMJ" pitchFamily="2" charset="0"/>
                <a:cs typeface="SutonnyMJ" pitchFamily="2" charset="0"/>
              </a:rPr>
              <a:t>vbKvj</a:t>
            </a:r>
            <a:r>
              <a:rPr lang="en-US" sz="3600" dirty="0" smtClean="0">
                <a:solidFill>
                  <a:schemeClr val="tx1"/>
                </a:solidFill>
                <a:latin typeface="SutonnyMJ" pitchFamily="2" charset="0"/>
                <a:cs typeface="SutonnyMJ" pitchFamily="2" charset="0"/>
              </a:rPr>
              <a:t> </a:t>
            </a:r>
            <a:r>
              <a:rPr lang="en-US" sz="3600" dirty="0" err="1" smtClean="0">
                <a:solidFill>
                  <a:schemeClr val="tx1"/>
                </a:solidFill>
                <a:latin typeface="SutonnyMJ" pitchFamily="2" charset="0"/>
                <a:cs typeface="SutonnyMJ" pitchFamily="2" charset="0"/>
              </a:rPr>
              <a:t>cvÎ‡f</a:t>
            </a:r>
            <a:r>
              <a:rPr lang="en-US" sz="3600" dirty="0" smtClean="0">
                <a:solidFill>
                  <a:schemeClr val="tx1"/>
                </a:solidFill>
                <a:latin typeface="SutonnyMJ" pitchFamily="2" charset="0"/>
                <a:cs typeface="SutonnyMJ" pitchFamily="2" charset="0"/>
              </a:rPr>
              <a:t>‡` </a:t>
            </a:r>
            <a:r>
              <a:rPr lang="en-US" sz="3600" dirty="0" err="1" smtClean="0">
                <a:solidFill>
                  <a:schemeClr val="tx1"/>
                </a:solidFill>
                <a:latin typeface="SutonnyMJ" pitchFamily="2" charset="0"/>
                <a:cs typeface="SutonnyMJ" pitchFamily="2" charset="0"/>
              </a:rPr>
              <a:t>wewfbœ</a:t>
            </a:r>
            <a:r>
              <a:rPr lang="en-US" sz="3600" dirty="0" smtClean="0">
                <a:solidFill>
                  <a:schemeClr val="tx1"/>
                </a:solidFill>
                <a:latin typeface="SutonnyMJ" pitchFamily="2" charset="0"/>
                <a:cs typeface="SutonnyMJ" pitchFamily="2" charset="0"/>
              </a:rPr>
              <a:t> A‡_© </a:t>
            </a:r>
            <a:r>
              <a:rPr lang="en-US" sz="3600" dirty="0" err="1" smtClean="0">
                <a:solidFill>
                  <a:schemeClr val="tx1"/>
                </a:solidFill>
                <a:latin typeface="SutonnyMJ" pitchFamily="2" charset="0"/>
                <a:cs typeface="SutonnyMJ" pitchFamily="2" charset="0"/>
              </a:rPr>
              <a:t>e¨envi</a:t>
            </a:r>
            <a:r>
              <a:rPr lang="en-US" sz="3600" dirty="0" smtClean="0">
                <a:solidFill>
                  <a:schemeClr val="tx1"/>
                </a:solidFill>
                <a:latin typeface="SutonnyMJ" pitchFamily="2" charset="0"/>
                <a:cs typeface="SutonnyMJ" pitchFamily="2" charset="0"/>
              </a:rPr>
              <a:t> </a:t>
            </a:r>
            <a:r>
              <a:rPr lang="en-US" sz="3600" dirty="0" err="1" smtClean="0">
                <a:solidFill>
                  <a:schemeClr val="tx1"/>
                </a:solidFill>
                <a:latin typeface="SutonnyMJ" pitchFamily="2" charset="0"/>
                <a:cs typeface="SutonnyMJ" pitchFamily="2" charset="0"/>
              </a:rPr>
              <a:t>nq</a:t>
            </a:r>
            <a:r>
              <a:rPr lang="en-US" sz="3600" dirty="0" smtClean="0">
                <a:solidFill>
                  <a:schemeClr val="tx1"/>
                </a:solidFill>
                <a:latin typeface="SutonnyMJ" pitchFamily="2" charset="0"/>
                <a:cs typeface="SutonnyMJ" pitchFamily="2" charset="0"/>
              </a:rPr>
              <a:t>| </a:t>
            </a:r>
          </a:p>
          <a:p>
            <a:pPr marL="742950" indent="-742950" algn="ctr"/>
            <a:r>
              <a:rPr lang="en-US" sz="3200" dirty="0" smtClean="0">
                <a:solidFill>
                  <a:schemeClr val="tx1"/>
                </a:solidFill>
                <a:latin typeface="SutonnyMJ" pitchFamily="2" charset="0"/>
                <a:cs typeface="SutonnyMJ" pitchFamily="2" charset="0"/>
              </a:rPr>
              <a:t> †</a:t>
            </a:r>
            <a:r>
              <a:rPr lang="en-US" sz="3200" dirty="0" err="1" smtClean="0">
                <a:solidFill>
                  <a:schemeClr val="tx1"/>
                </a:solidFill>
                <a:latin typeface="SutonnyMJ" pitchFamily="2" charset="0"/>
                <a:cs typeface="SutonnyMJ" pitchFamily="2" charset="0"/>
              </a:rPr>
              <a:t>hgb</a:t>
            </a:r>
            <a:r>
              <a:rPr lang="en-US" sz="3200" dirty="0" smtClean="0">
                <a:solidFill>
                  <a:schemeClr val="tx1"/>
                </a:solidFill>
                <a:latin typeface="SutonnyMJ" pitchFamily="2" charset="0"/>
                <a:cs typeface="SutonnyMJ" pitchFamily="2" charset="0"/>
              </a:rPr>
              <a:t>- `</a:t>
            </a:r>
            <a:r>
              <a:rPr lang="en-US" sz="3200" dirty="0" err="1" smtClean="0">
                <a:solidFill>
                  <a:schemeClr val="tx1"/>
                </a:solidFill>
                <a:latin typeface="SutonnyMJ" pitchFamily="2" charset="0"/>
                <a:cs typeface="SutonnyMJ" pitchFamily="2" charset="0"/>
              </a:rPr>
              <a:t>qv</a:t>
            </a:r>
            <a:r>
              <a:rPr lang="en-US" sz="3200" dirty="0" smtClean="0">
                <a:solidFill>
                  <a:schemeClr val="tx1"/>
                </a:solidFill>
                <a:latin typeface="SutonnyMJ" pitchFamily="2" charset="0"/>
                <a:cs typeface="SutonnyMJ" pitchFamily="2" charset="0"/>
              </a:rPr>
              <a:t> I </a:t>
            </a:r>
            <a:r>
              <a:rPr lang="en-US" sz="3200" dirty="0" err="1" smtClean="0">
                <a:solidFill>
                  <a:schemeClr val="tx1"/>
                </a:solidFill>
                <a:latin typeface="SutonnyMJ" pitchFamily="2" charset="0"/>
                <a:cs typeface="SutonnyMJ" pitchFamily="2" charset="0"/>
              </a:rPr>
              <a:t>AbyMÖn</a:t>
            </a:r>
            <a:r>
              <a:rPr lang="en-US" sz="3200" dirty="0" smtClean="0">
                <a:solidFill>
                  <a:schemeClr val="tx1"/>
                </a:solidFill>
                <a:latin typeface="SutonnyMJ" pitchFamily="2" charset="0"/>
                <a:cs typeface="SutonnyMJ" pitchFamily="2" charset="0"/>
              </a:rPr>
              <a:t>, </a:t>
            </a:r>
            <a:r>
              <a:rPr lang="en-US" sz="3200" dirty="0" err="1" smtClean="0">
                <a:solidFill>
                  <a:schemeClr val="tx1"/>
                </a:solidFill>
                <a:latin typeface="SutonnyMJ" pitchFamily="2" charset="0"/>
                <a:cs typeface="SutonnyMJ" pitchFamily="2" charset="0"/>
              </a:rPr>
              <a:t>cÖv_©bv</a:t>
            </a:r>
            <a:r>
              <a:rPr lang="en-US" sz="3200" dirty="0" smtClean="0">
                <a:solidFill>
                  <a:schemeClr val="tx1"/>
                </a:solidFill>
                <a:latin typeface="SutonnyMJ" pitchFamily="2" charset="0"/>
                <a:cs typeface="SutonnyMJ" pitchFamily="2" charset="0"/>
              </a:rPr>
              <a:t>, </a:t>
            </a:r>
            <a:r>
              <a:rPr lang="en-US" sz="3200" dirty="0" err="1" smtClean="0">
                <a:solidFill>
                  <a:schemeClr val="tx1"/>
                </a:solidFill>
                <a:latin typeface="SutonnyMJ" pitchFamily="2" charset="0"/>
                <a:cs typeface="SutonnyMJ" pitchFamily="2" charset="0"/>
              </a:rPr>
              <a:t>ÿgv</a:t>
            </a:r>
            <a:r>
              <a:rPr lang="en-US" sz="3200" dirty="0" smtClean="0">
                <a:solidFill>
                  <a:schemeClr val="tx1"/>
                </a:solidFill>
                <a:latin typeface="SutonnyMJ" pitchFamily="2" charset="0"/>
                <a:cs typeface="SutonnyMJ" pitchFamily="2" charset="0"/>
              </a:rPr>
              <a:t> </a:t>
            </a:r>
            <a:r>
              <a:rPr lang="en-US" sz="3200" dirty="0" err="1" smtClean="0">
                <a:solidFill>
                  <a:schemeClr val="tx1"/>
                </a:solidFill>
                <a:latin typeface="SutonnyMJ" pitchFamily="2" charset="0"/>
                <a:cs typeface="SutonnyMJ" pitchFamily="2" charset="0"/>
              </a:rPr>
              <a:t>cÖv_©bv</a:t>
            </a:r>
            <a:r>
              <a:rPr lang="en-US" sz="3200" dirty="0" smtClean="0">
                <a:solidFill>
                  <a:schemeClr val="tx1"/>
                </a:solidFill>
                <a:latin typeface="SutonnyMJ" pitchFamily="2" charset="0"/>
                <a:cs typeface="SutonnyMJ" pitchFamily="2" charset="0"/>
              </a:rPr>
              <a:t> </a:t>
            </a:r>
            <a:r>
              <a:rPr lang="en-US" sz="3200" dirty="0" err="1" smtClean="0">
                <a:solidFill>
                  <a:schemeClr val="tx1"/>
                </a:solidFill>
                <a:latin typeface="SutonnyMJ" pitchFamily="2" charset="0"/>
                <a:cs typeface="SutonnyMJ" pitchFamily="2" charset="0"/>
              </a:rPr>
              <a:t>Kiv</a:t>
            </a:r>
            <a:r>
              <a:rPr lang="en-US" sz="3200" dirty="0" smtClean="0">
                <a:solidFill>
                  <a:schemeClr val="tx1"/>
                </a:solidFill>
                <a:latin typeface="SutonnyMJ" pitchFamily="2" charset="0"/>
                <a:cs typeface="SutonnyMJ" pitchFamily="2" charset="0"/>
              </a:rPr>
              <a:t>, `</a:t>
            </a:r>
            <a:r>
              <a:rPr lang="en-US" sz="3200" dirty="0" err="1" smtClean="0">
                <a:solidFill>
                  <a:schemeClr val="tx1"/>
                </a:solidFill>
                <a:latin typeface="SutonnyMJ" pitchFamily="2" charset="0"/>
                <a:cs typeface="SutonnyMJ" pitchFamily="2" charset="0"/>
              </a:rPr>
              <a:t>iƒ</a:t>
            </a:r>
            <a:r>
              <a:rPr lang="en-US" sz="3200" dirty="0" smtClean="0">
                <a:solidFill>
                  <a:schemeClr val="tx1"/>
                </a:solidFill>
                <a:latin typeface="SutonnyMJ" pitchFamily="2" charset="0"/>
                <a:cs typeface="SutonnyMJ" pitchFamily="2" charset="0"/>
              </a:rPr>
              <a:t>` </a:t>
            </a:r>
            <a:r>
              <a:rPr lang="en-US" sz="3200" dirty="0" err="1" smtClean="0">
                <a:solidFill>
                  <a:schemeClr val="tx1"/>
                </a:solidFill>
                <a:latin typeface="SutonnyMJ" pitchFamily="2" charset="0"/>
                <a:cs typeface="SutonnyMJ" pitchFamily="2" charset="0"/>
              </a:rPr>
              <a:t>cov</a:t>
            </a:r>
            <a:r>
              <a:rPr lang="en-US" sz="3200" dirty="0" smtClean="0">
                <a:solidFill>
                  <a:schemeClr val="tx1"/>
                </a:solidFill>
                <a:latin typeface="SutonnyMJ" pitchFamily="2" charset="0"/>
                <a:cs typeface="SutonnyMJ" pitchFamily="2" charset="0"/>
              </a:rPr>
              <a:t>|</a:t>
            </a:r>
          </a:p>
          <a:p>
            <a:pPr marL="742950" indent="-742950" algn="ctr">
              <a:buFont typeface="Wingdings" pitchFamily="2" charset="2"/>
              <a:buChar char="v"/>
            </a:pPr>
            <a:r>
              <a:rPr lang="ar-EG" sz="3600" dirty="0" smtClean="0">
                <a:solidFill>
                  <a:schemeClr val="tx1"/>
                </a:solidFill>
                <a:latin typeface="SutonnyMJ" pitchFamily="2" charset="0"/>
                <a:cs typeface="SutonnyMJ" pitchFamily="2" charset="0"/>
              </a:rPr>
              <a:t>الصلؤة</a:t>
            </a:r>
            <a:r>
              <a:rPr lang="en-US" sz="3600" dirty="0" smtClean="0">
                <a:solidFill>
                  <a:schemeClr val="tx1"/>
                </a:solidFill>
                <a:latin typeface="SutonnyMJ" pitchFamily="2" charset="0"/>
                <a:cs typeface="SutonnyMJ" pitchFamily="2" charset="0"/>
              </a:rPr>
              <a:t> </a:t>
            </a:r>
            <a:r>
              <a:rPr lang="en-US" sz="3600" dirty="0" err="1" smtClean="0">
                <a:solidFill>
                  <a:schemeClr val="tx1"/>
                </a:solidFill>
                <a:latin typeface="SutonnyMJ" pitchFamily="2" charset="0"/>
                <a:cs typeface="SutonnyMJ" pitchFamily="2" charset="0"/>
              </a:rPr>
              <a:t>Gi</a:t>
            </a:r>
            <a:r>
              <a:rPr lang="en-US" sz="3600" dirty="0" smtClean="0">
                <a:solidFill>
                  <a:schemeClr val="tx1"/>
                </a:solidFill>
                <a:latin typeface="SutonnyMJ" pitchFamily="2" charset="0"/>
                <a:cs typeface="SutonnyMJ" pitchFamily="2" charset="0"/>
              </a:rPr>
              <a:t> </a:t>
            </a:r>
            <a:r>
              <a:rPr lang="en-US" sz="3600" dirty="0" err="1" smtClean="0">
                <a:solidFill>
                  <a:schemeClr val="tx1"/>
                </a:solidFill>
                <a:latin typeface="SutonnyMJ" pitchFamily="2" charset="0"/>
                <a:cs typeface="SutonnyMJ" pitchFamily="2" charset="0"/>
              </a:rPr>
              <a:t>cvwifvwlK</a:t>
            </a:r>
            <a:r>
              <a:rPr lang="en-US" sz="3600" dirty="0" smtClean="0">
                <a:solidFill>
                  <a:schemeClr val="tx1"/>
                </a:solidFill>
                <a:latin typeface="SutonnyMJ" pitchFamily="2" charset="0"/>
                <a:cs typeface="SutonnyMJ" pitchFamily="2" charset="0"/>
              </a:rPr>
              <a:t> </a:t>
            </a:r>
            <a:r>
              <a:rPr lang="en-US" sz="3600" dirty="0" err="1" smtClean="0">
                <a:solidFill>
                  <a:schemeClr val="tx1"/>
                </a:solidFill>
                <a:latin typeface="SutonnyMJ" pitchFamily="2" charset="0"/>
                <a:cs typeface="SutonnyMJ" pitchFamily="2" charset="0"/>
              </a:rPr>
              <a:t>A_©t</a:t>
            </a:r>
            <a:r>
              <a:rPr lang="en-US" sz="3600" dirty="0" smtClean="0">
                <a:solidFill>
                  <a:schemeClr val="tx1"/>
                </a:solidFill>
                <a:latin typeface="SutonnyMJ" pitchFamily="2" charset="0"/>
                <a:cs typeface="SutonnyMJ" pitchFamily="2" charset="0"/>
              </a:rPr>
              <a:t>-</a:t>
            </a:r>
          </a:p>
          <a:p>
            <a:pPr marL="742950" indent="-742950" algn="ctr"/>
            <a:r>
              <a:rPr lang="en-US" sz="3600" dirty="0" err="1" smtClean="0">
                <a:solidFill>
                  <a:schemeClr val="tx1"/>
                </a:solidFill>
                <a:latin typeface="SutonnyMJ" pitchFamily="2" charset="0"/>
                <a:cs typeface="SutonnyMJ" pitchFamily="2" charset="0"/>
              </a:rPr>
              <a:t>wbw`©ó</a:t>
            </a:r>
            <a:r>
              <a:rPr lang="en-US" sz="3600" dirty="0" smtClean="0">
                <a:solidFill>
                  <a:schemeClr val="tx1"/>
                </a:solidFill>
                <a:latin typeface="SutonnyMJ" pitchFamily="2" charset="0"/>
                <a:cs typeface="SutonnyMJ" pitchFamily="2" charset="0"/>
              </a:rPr>
              <a:t> </a:t>
            </a:r>
            <a:r>
              <a:rPr lang="en-US" sz="3600" dirty="0" err="1" smtClean="0">
                <a:solidFill>
                  <a:schemeClr val="tx1"/>
                </a:solidFill>
                <a:latin typeface="SutonnyMJ" pitchFamily="2" charset="0"/>
                <a:cs typeface="SutonnyMJ" pitchFamily="2" charset="0"/>
              </a:rPr>
              <a:t>KvR</a:t>
            </a:r>
            <a:r>
              <a:rPr lang="en-US" sz="3600" dirty="0" smtClean="0">
                <a:solidFill>
                  <a:schemeClr val="tx1"/>
                </a:solidFill>
                <a:latin typeface="SutonnyMJ" pitchFamily="2" charset="0"/>
                <a:cs typeface="SutonnyMJ" pitchFamily="2" charset="0"/>
              </a:rPr>
              <a:t> </a:t>
            </a:r>
            <a:r>
              <a:rPr lang="en-US" sz="3600" dirty="0" err="1" smtClean="0">
                <a:solidFill>
                  <a:schemeClr val="tx1"/>
                </a:solidFill>
                <a:latin typeface="SutonnyMJ" pitchFamily="2" charset="0"/>
                <a:cs typeface="SutonnyMJ" pitchFamily="2" charset="0"/>
              </a:rPr>
              <a:t>wbw`©ó</a:t>
            </a:r>
            <a:r>
              <a:rPr lang="en-US" sz="3600" dirty="0" smtClean="0">
                <a:solidFill>
                  <a:schemeClr val="tx1"/>
                </a:solidFill>
                <a:latin typeface="SutonnyMJ" pitchFamily="2" charset="0"/>
                <a:cs typeface="SutonnyMJ" pitchFamily="2" charset="0"/>
              </a:rPr>
              <a:t> </a:t>
            </a:r>
            <a:r>
              <a:rPr lang="en-US" sz="3600" dirty="0" err="1" smtClean="0">
                <a:solidFill>
                  <a:schemeClr val="tx1"/>
                </a:solidFill>
                <a:latin typeface="SutonnyMJ" pitchFamily="2" charset="0"/>
                <a:cs typeface="SutonnyMJ" pitchFamily="2" charset="0"/>
              </a:rPr>
              <a:t>mg‡q</a:t>
            </a:r>
            <a:r>
              <a:rPr lang="en-US" sz="3600" dirty="0" smtClean="0">
                <a:solidFill>
                  <a:schemeClr val="tx1"/>
                </a:solidFill>
                <a:latin typeface="SutonnyMJ" pitchFamily="2" charset="0"/>
                <a:cs typeface="SutonnyMJ" pitchFamily="2" charset="0"/>
              </a:rPr>
              <a:t> I </a:t>
            </a:r>
            <a:r>
              <a:rPr lang="en-US" sz="3600" dirty="0" err="1" smtClean="0">
                <a:solidFill>
                  <a:schemeClr val="tx1"/>
                </a:solidFill>
                <a:latin typeface="SutonnyMJ" pitchFamily="2" charset="0"/>
                <a:cs typeface="SutonnyMJ" pitchFamily="2" charset="0"/>
              </a:rPr>
              <a:t>wbw`©ó</a:t>
            </a:r>
            <a:r>
              <a:rPr lang="en-US" sz="3600" dirty="0" smtClean="0">
                <a:solidFill>
                  <a:schemeClr val="tx1"/>
                </a:solidFill>
                <a:latin typeface="SutonnyMJ" pitchFamily="2" charset="0"/>
                <a:cs typeface="SutonnyMJ" pitchFamily="2" charset="0"/>
              </a:rPr>
              <a:t> </a:t>
            </a:r>
            <a:r>
              <a:rPr lang="en-US" sz="3600" dirty="0" err="1" smtClean="0">
                <a:solidFill>
                  <a:schemeClr val="tx1"/>
                </a:solidFill>
                <a:latin typeface="SutonnyMJ" pitchFamily="2" charset="0"/>
                <a:cs typeface="SutonnyMJ" pitchFamily="2" charset="0"/>
              </a:rPr>
              <a:t>AviKv‡bi</a:t>
            </a:r>
            <a:r>
              <a:rPr lang="en-US" sz="3600" dirty="0" smtClean="0">
                <a:solidFill>
                  <a:schemeClr val="tx1"/>
                </a:solidFill>
                <a:latin typeface="SutonnyMJ" pitchFamily="2" charset="0"/>
                <a:cs typeface="SutonnyMJ" pitchFamily="2" charset="0"/>
              </a:rPr>
              <a:t> </a:t>
            </a:r>
            <a:r>
              <a:rPr lang="en-US" sz="3600" dirty="0" err="1" smtClean="0">
                <a:solidFill>
                  <a:schemeClr val="tx1"/>
                </a:solidFill>
                <a:latin typeface="SutonnyMJ" pitchFamily="2" charset="0"/>
                <a:cs typeface="SutonnyMJ" pitchFamily="2" charset="0"/>
              </a:rPr>
              <a:t>mgwói</a:t>
            </a:r>
            <a:r>
              <a:rPr lang="en-US" sz="3600" dirty="0" smtClean="0">
                <a:solidFill>
                  <a:schemeClr val="tx1"/>
                </a:solidFill>
                <a:latin typeface="SutonnyMJ" pitchFamily="2" charset="0"/>
                <a:cs typeface="SutonnyMJ" pitchFamily="2" charset="0"/>
              </a:rPr>
              <a:t> </a:t>
            </a:r>
            <a:r>
              <a:rPr lang="en-US" sz="3600" dirty="0" err="1" smtClean="0">
                <a:solidFill>
                  <a:schemeClr val="tx1"/>
                </a:solidFill>
                <a:latin typeface="SutonnyMJ" pitchFamily="2" charset="0"/>
                <a:cs typeface="SutonnyMJ" pitchFamily="2" charset="0"/>
              </a:rPr>
              <a:t>bvg‡K</a:t>
            </a:r>
            <a:r>
              <a:rPr lang="en-US" sz="3600" dirty="0" smtClean="0">
                <a:solidFill>
                  <a:schemeClr val="tx1"/>
                </a:solidFill>
                <a:latin typeface="SutonnyMJ" pitchFamily="2" charset="0"/>
                <a:cs typeface="SutonnyMJ" pitchFamily="2" charset="0"/>
              </a:rPr>
              <a:t> </a:t>
            </a:r>
            <a:r>
              <a:rPr lang="ar-EG" sz="3600" dirty="0" smtClean="0">
                <a:solidFill>
                  <a:schemeClr val="tx1"/>
                </a:solidFill>
                <a:latin typeface="SutonnyMJ" pitchFamily="2" charset="0"/>
                <a:cs typeface="SutonnyMJ" pitchFamily="2" charset="0"/>
              </a:rPr>
              <a:t>الصلؤة</a:t>
            </a:r>
            <a:r>
              <a:rPr lang="en-US" sz="3600" dirty="0" smtClean="0">
                <a:solidFill>
                  <a:schemeClr val="tx1"/>
                </a:solidFill>
                <a:latin typeface="SutonnyMJ" pitchFamily="2" charset="0"/>
                <a:cs typeface="SutonnyMJ" pitchFamily="2" charset="0"/>
              </a:rPr>
              <a:t> </a:t>
            </a:r>
            <a:r>
              <a:rPr lang="en-US" sz="3600" dirty="0" err="1" smtClean="0">
                <a:solidFill>
                  <a:schemeClr val="tx1"/>
                </a:solidFill>
                <a:latin typeface="SutonnyMJ" pitchFamily="2" charset="0"/>
                <a:cs typeface="SutonnyMJ" pitchFamily="2" charset="0"/>
              </a:rPr>
              <a:t>ejv</a:t>
            </a:r>
            <a:r>
              <a:rPr lang="en-US" sz="3600" dirty="0" smtClean="0">
                <a:solidFill>
                  <a:schemeClr val="tx1"/>
                </a:solidFill>
                <a:latin typeface="SutonnyMJ" pitchFamily="2" charset="0"/>
                <a:cs typeface="SutonnyMJ" pitchFamily="2" charset="0"/>
              </a:rPr>
              <a:t> </a:t>
            </a:r>
            <a:r>
              <a:rPr lang="en-US" sz="3600" dirty="0" err="1" smtClean="0">
                <a:solidFill>
                  <a:schemeClr val="tx1"/>
                </a:solidFill>
                <a:latin typeface="SutonnyMJ" pitchFamily="2" charset="0"/>
                <a:cs typeface="SutonnyMJ" pitchFamily="2" charset="0"/>
              </a:rPr>
              <a:t>nq</a:t>
            </a:r>
            <a:r>
              <a:rPr lang="en-US" sz="3600" dirty="0" smtClean="0">
                <a:solidFill>
                  <a:schemeClr val="tx1"/>
                </a:solidFill>
                <a:latin typeface="SutonnyMJ" pitchFamily="2" charset="0"/>
                <a:cs typeface="SutonnyMJ" pitchFamily="2" charset="0"/>
              </a:rPr>
              <a:t>|</a:t>
            </a:r>
            <a:endParaRPr lang="en-US" sz="4000" dirty="0" smtClean="0">
              <a:solidFill>
                <a:schemeClr val="tx1"/>
              </a:solidFill>
              <a:latin typeface="SutonnyMJ" pitchFamily="2" charset="0"/>
              <a:cs typeface="SutonnyMJ" pitchFamily="2" charset="0"/>
            </a:endParaRPr>
          </a:p>
          <a:p>
            <a:pPr marL="742950" indent="-742950" algn="ctr"/>
            <a:endParaRPr lang="en-US" sz="4000" dirty="0">
              <a:solidFill>
                <a:srgbClr val="660033"/>
              </a:solidFill>
              <a:latin typeface="SutonnyMJ" pitchFamily="2" charset="0"/>
              <a:cs typeface="SutonnyMJ" pitchFamily="2" charset="0"/>
            </a:endParaRPr>
          </a:p>
        </p:txBody>
      </p:sp>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000" fill="hold"/>
                                        <p:tgtEl>
                                          <p:spTgt spid="3"/>
                                        </p:tgtEl>
                                        <p:attrNameLst>
                                          <p:attrName>ppt_x</p:attrName>
                                        </p:attrNameLst>
                                      </p:cBhvr>
                                      <p:tavLst>
                                        <p:tav tm="0">
                                          <p:val>
                                            <p:strVal val="1+#ppt_w/2"/>
                                          </p:val>
                                        </p:tav>
                                        <p:tav tm="100000">
                                          <p:val>
                                            <p:strVal val="#ppt_x"/>
                                          </p:val>
                                        </p:tav>
                                      </p:tavLst>
                                    </p:anim>
                                    <p:anim calcmode="lin" valueType="num">
                                      <p:cBhvr additive="base">
                                        <p:cTn id="8" dur="2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
                                            <p:bg/>
                                          </p:spTgt>
                                        </p:tgtEl>
                                        <p:attrNameLst>
                                          <p:attrName>style.visibility</p:attrName>
                                        </p:attrNameLst>
                                      </p:cBhvr>
                                      <p:to>
                                        <p:strVal val="visible"/>
                                      </p:to>
                                    </p:set>
                                    <p:anim calcmode="lin" valueType="num">
                                      <p:cBhvr additive="base">
                                        <p:cTn id="13" dur="2000" fill="hold"/>
                                        <p:tgtEl>
                                          <p:spTgt spid="5">
                                            <p:bg/>
                                          </p:spTgt>
                                        </p:tgtEl>
                                        <p:attrNameLst>
                                          <p:attrName>ppt_x</p:attrName>
                                        </p:attrNameLst>
                                      </p:cBhvr>
                                      <p:tavLst>
                                        <p:tav tm="0">
                                          <p:val>
                                            <p:strVal val="0-#ppt_w/2"/>
                                          </p:val>
                                        </p:tav>
                                        <p:tav tm="100000">
                                          <p:val>
                                            <p:strVal val="#ppt_x"/>
                                          </p:val>
                                        </p:tav>
                                      </p:tavLst>
                                    </p:anim>
                                    <p:anim calcmode="lin" valueType="num">
                                      <p:cBhvr additive="base">
                                        <p:cTn id="14" dur="2000" fill="hold"/>
                                        <p:tgtEl>
                                          <p:spTgt spid="5">
                                            <p:bg/>
                                          </p:spTgt>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 calcmode="lin" valueType="num">
                                      <p:cBhvr additive="base">
                                        <p:cTn id="17" dur="20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18" dur="2000" fill="hold"/>
                                        <p:tgtEl>
                                          <p:spTgt spid="5">
                                            <p:txEl>
                                              <p:pRg st="0" end="0"/>
                                            </p:txEl>
                                          </p:spTgt>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anim calcmode="lin" valueType="num">
                                      <p:cBhvr additive="base">
                                        <p:cTn id="21" dur="2000" fill="hold"/>
                                        <p:tgtEl>
                                          <p:spTgt spid="5">
                                            <p:txEl>
                                              <p:pRg st="1" end="1"/>
                                            </p:txEl>
                                          </p:spTgt>
                                        </p:tgtEl>
                                        <p:attrNameLst>
                                          <p:attrName>ppt_x</p:attrName>
                                        </p:attrNameLst>
                                      </p:cBhvr>
                                      <p:tavLst>
                                        <p:tav tm="0">
                                          <p:val>
                                            <p:strVal val="0-#ppt_w/2"/>
                                          </p:val>
                                        </p:tav>
                                        <p:tav tm="100000">
                                          <p:val>
                                            <p:strVal val="#ppt_x"/>
                                          </p:val>
                                        </p:tav>
                                      </p:tavLst>
                                    </p:anim>
                                    <p:anim calcmode="lin" valueType="num">
                                      <p:cBhvr additive="base">
                                        <p:cTn id="22" dur="2000" fill="hold"/>
                                        <p:tgtEl>
                                          <p:spTgt spid="5">
                                            <p:txEl>
                                              <p:pRg st="1" end="1"/>
                                            </p:txEl>
                                          </p:spTgt>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 calcmode="lin" valueType="num">
                                      <p:cBhvr additive="base">
                                        <p:cTn id="25" dur="2000" fill="hold"/>
                                        <p:tgtEl>
                                          <p:spTgt spid="5">
                                            <p:txEl>
                                              <p:pRg st="2" end="2"/>
                                            </p:txEl>
                                          </p:spTgt>
                                        </p:tgtEl>
                                        <p:attrNameLst>
                                          <p:attrName>ppt_x</p:attrName>
                                        </p:attrNameLst>
                                      </p:cBhvr>
                                      <p:tavLst>
                                        <p:tav tm="0">
                                          <p:val>
                                            <p:strVal val="0-#ppt_w/2"/>
                                          </p:val>
                                        </p:tav>
                                        <p:tav tm="100000">
                                          <p:val>
                                            <p:strVal val="#ppt_x"/>
                                          </p:val>
                                        </p:tav>
                                      </p:tavLst>
                                    </p:anim>
                                    <p:anim calcmode="lin" valueType="num">
                                      <p:cBhvr additive="base">
                                        <p:cTn id="26" dur="2000" fill="hold"/>
                                        <p:tgtEl>
                                          <p:spTgt spid="5">
                                            <p:txEl>
                                              <p:pRg st="2" end="2"/>
                                            </p:txEl>
                                          </p:spTgt>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5">
                                            <p:txEl>
                                              <p:pRg st="3" end="3"/>
                                            </p:txEl>
                                          </p:spTgt>
                                        </p:tgtEl>
                                        <p:attrNameLst>
                                          <p:attrName>style.visibility</p:attrName>
                                        </p:attrNameLst>
                                      </p:cBhvr>
                                      <p:to>
                                        <p:strVal val="visible"/>
                                      </p:to>
                                    </p:set>
                                    <p:anim calcmode="lin" valueType="num">
                                      <p:cBhvr additive="base">
                                        <p:cTn id="29" dur="2000" fill="hold"/>
                                        <p:tgtEl>
                                          <p:spTgt spid="5">
                                            <p:txEl>
                                              <p:pRg st="3" end="3"/>
                                            </p:txEl>
                                          </p:spTgt>
                                        </p:tgtEl>
                                        <p:attrNameLst>
                                          <p:attrName>ppt_x</p:attrName>
                                        </p:attrNameLst>
                                      </p:cBhvr>
                                      <p:tavLst>
                                        <p:tav tm="0">
                                          <p:val>
                                            <p:strVal val="0-#ppt_w/2"/>
                                          </p:val>
                                        </p:tav>
                                        <p:tav tm="100000">
                                          <p:val>
                                            <p:strVal val="#ppt_x"/>
                                          </p:val>
                                        </p:tav>
                                      </p:tavLst>
                                    </p:anim>
                                    <p:anim calcmode="lin" valueType="num">
                                      <p:cBhvr additive="base">
                                        <p:cTn id="30" dur="2000" fill="hold"/>
                                        <p:tgtEl>
                                          <p:spTgt spid="5">
                                            <p:txEl>
                                              <p:pRg st="3" end="3"/>
                                            </p:txEl>
                                          </p:spTgt>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0"/>
                                  </p:stCondLst>
                                  <p:childTnLst>
                                    <p:set>
                                      <p:cBhvr>
                                        <p:cTn id="32" dur="1" fill="hold">
                                          <p:stCondLst>
                                            <p:cond delay="0"/>
                                          </p:stCondLst>
                                        </p:cTn>
                                        <p:tgtEl>
                                          <p:spTgt spid="5">
                                            <p:txEl>
                                              <p:pRg st="4" end="4"/>
                                            </p:txEl>
                                          </p:spTgt>
                                        </p:tgtEl>
                                        <p:attrNameLst>
                                          <p:attrName>style.visibility</p:attrName>
                                        </p:attrNameLst>
                                      </p:cBhvr>
                                      <p:to>
                                        <p:strVal val="visible"/>
                                      </p:to>
                                    </p:set>
                                    <p:anim calcmode="lin" valueType="num">
                                      <p:cBhvr additive="base">
                                        <p:cTn id="33" dur="2000" fill="hold"/>
                                        <p:tgtEl>
                                          <p:spTgt spid="5">
                                            <p:txEl>
                                              <p:pRg st="4" end="4"/>
                                            </p:txEl>
                                          </p:spTgt>
                                        </p:tgtEl>
                                        <p:attrNameLst>
                                          <p:attrName>ppt_x</p:attrName>
                                        </p:attrNameLst>
                                      </p:cBhvr>
                                      <p:tavLst>
                                        <p:tav tm="0">
                                          <p:val>
                                            <p:strVal val="0-#ppt_w/2"/>
                                          </p:val>
                                        </p:tav>
                                        <p:tav tm="100000">
                                          <p:val>
                                            <p:strVal val="#ppt_x"/>
                                          </p:val>
                                        </p:tav>
                                      </p:tavLst>
                                    </p:anim>
                                    <p:anim calcmode="lin" valueType="num">
                                      <p:cBhvr additive="base">
                                        <p:cTn id="34" dur="2000" fill="hold"/>
                                        <p:tgtEl>
                                          <p:spTgt spid="5">
                                            <p:txEl>
                                              <p:pRg st="4" end="4"/>
                                            </p:txEl>
                                          </p:spTgt>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2000" fill="hold"/>
                                        <p:tgtEl>
                                          <p:spTgt spid="5">
                                            <p:txEl>
                                              <p:pRg st="5" end="5"/>
                                            </p:txEl>
                                          </p:spTgt>
                                        </p:tgtEl>
                                        <p:attrNameLst>
                                          <p:attrName>ppt_x</p:attrName>
                                        </p:attrNameLst>
                                      </p:cBhvr>
                                      <p:tavLst>
                                        <p:tav tm="0">
                                          <p:val>
                                            <p:strVal val="0-#ppt_w/2"/>
                                          </p:val>
                                        </p:tav>
                                        <p:tav tm="100000">
                                          <p:val>
                                            <p:strVal val="#ppt_x"/>
                                          </p:val>
                                        </p:tav>
                                      </p:tavLst>
                                    </p:anim>
                                    <p:anim calcmode="lin" valueType="num">
                                      <p:cBhvr additive="base">
                                        <p:cTn id="38" dur="2000" fill="hold"/>
                                        <p:tgtEl>
                                          <p:spTgt spid="5">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5">
                                            <p:txEl>
                                              <p:pRg st="1" end="1"/>
                                            </p:txEl>
                                          </p:spTgt>
                                        </p:tgtEl>
                                        <p:attrNameLst>
                                          <p:attrName>style.visibility</p:attrName>
                                        </p:attrNameLst>
                                      </p:cBhvr>
                                      <p:to>
                                        <p:strVal val="visible"/>
                                      </p:to>
                                    </p:set>
                                    <p:anim calcmode="lin" valueType="num">
                                      <p:cBhvr additive="base">
                                        <p:cTn id="4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1" end="1"/>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5">
                                            <p:txEl>
                                              <p:pRg st="2" end="2"/>
                                            </p:txEl>
                                          </p:spTgt>
                                        </p:tgtEl>
                                        <p:attrNameLst>
                                          <p:attrName>style.visibility</p:attrName>
                                        </p:attrNameLst>
                                      </p:cBhvr>
                                      <p:to>
                                        <p:strVal val="visible"/>
                                      </p:to>
                                    </p:set>
                                    <p:anim calcmode="lin" valueType="num">
                                      <p:cBhvr additive="base">
                                        <p:cTn id="4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5">
                                            <p:txEl>
                                              <p:pRg st="2" end="2"/>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5">
                                            <p:txEl>
                                              <p:pRg st="3" end="3"/>
                                            </p:txEl>
                                          </p:spTgt>
                                        </p:tgtEl>
                                        <p:attrNameLst>
                                          <p:attrName>style.visibility</p:attrName>
                                        </p:attrNameLst>
                                      </p:cBhvr>
                                      <p:to>
                                        <p:strVal val="visible"/>
                                      </p:to>
                                    </p:set>
                                    <p:anim calcmode="lin" valueType="num">
                                      <p:cBhvr additive="base">
                                        <p:cTn id="51"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5">
                                            <p:txEl>
                                              <p:pRg st="3" end="3"/>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5">
                                            <p:txEl>
                                              <p:pRg st="4" end="4"/>
                                            </p:txEl>
                                          </p:spTgt>
                                        </p:tgtEl>
                                        <p:attrNameLst>
                                          <p:attrName>style.visibility</p:attrName>
                                        </p:attrNameLst>
                                      </p:cBhvr>
                                      <p:to>
                                        <p:strVal val="visible"/>
                                      </p:to>
                                    </p:set>
                                    <p:anim calcmode="lin" valueType="num">
                                      <p:cBhvr additive="base">
                                        <p:cTn id="55"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5">
                                            <p:txEl>
                                              <p:pRg st="4" end="4"/>
                                            </p:txEl>
                                          </p:spTgt>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5">
                                            <p:txEl>
                                              <p:pRg st="5" end="5"/>
                                            </p:txEl>
                                          </p:spTgt>
                                        </p:tgtEl>
                                        <p:attrNameLst>
                                          <p:attrName>style.visibility</p:attrName>
                                        </p:attrNameLst>
                                      </p:cBhvr>
                                      <p:to>
                                        <p:strVal val="visible"/>
                                      </p:to>
                                    </p:set>
                                    <p:anim calcmode="lin" valueType="num">
                                      <p:cBhvr additive="base">
                                        <p:cTn id="59"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8" presetClass="emph" presetSubtype="0" fill="hold" nodeType="clickEffect">
                                  <p:stCondLst>
                                    <p:cond delay="0"/>
                                  </p:stCondLst>
                                  <p:childTnLst>
                                    <p:animRot by="21600000">
                                      <p:cBhvr>
                                        <p:cTn id="64" dur="2000" fill="hold"/>
                                        <p:tgtEl>
                                          <p:spTgt spid="5">
                                            <p:txEl>
                                              <p:pRg st="1" end="1"/>
                                            </p:txEl>
                                          </p:spTgt>
                                        </p:tgtEl>
                                        <p:attrNameLst>
                                          <p:attrName>r</p:attrName>
                                        </p:attrNameLst>
                                      </p:cBhvr>
                                    </p:animRot>
                                  </p:childTnLst>
                                </p:cTn>
                              </p:par>
                              <p:par>
                                <p:cTn id="65" presetID="8" presetClass="emph" presetSubtype="0" fill="hold" nodeType="withEffect">
                                  <p:stCondLst>
                                    <p:cond delay="0"/>
                                  </p:stCondLst>
                                  <p:childTnLst>
                                    <p:animRot by="21600000">
                                      <p:cBhvr>
                                        <p:cTn id="66" dur="2000" fill="hold"/>
                                        <p:tgtEl>
                                          <p:spTgt spid="5">
                                            <p:txEl>
                                              <p:pRg st="2" end="2"/>
                                            </p:txEl>
                                          </p:spTgt>
                                        </p:tgtEl>
                                        <p:attrNameLst>
                                          <p:attrName>r</p:attrName>
                                        </p:attrNameLst>
                                      </p:cBhvr>
                                    </p:animRot>
                                  </p:childTnLst>
                                </p:cTn>
                              </p:par>
                              <p:par>
                                <p:cTn id="67" presetID="8" presetClass="emph" presetSubtype="0" fill="hold" nodeType="withEffect">
                                  <p:stCondLst>
                                    <p:cond delay="0"/>
                                  </p:stCondLst>
                                  <p:childTnLst>
                                    <p:animRot by="21600000">
                                      <p:cBhvr>
                                        <p:cTn id="68" dur="2000" fill="hold"/>
                                        <p:tgtEl>
                                          <p:spTgt spid="5">
                                            <p:txEl>
                                              <p:pRg st="3" end="3"/>
                                            </p:txEl>
                                          </p:spTgt>
                                        </p:tgtEl>
                                        <p:attrNameLst>
                                          <p:attrName>r</p:attrName>
                                        </p:attrNameLst>
                                      </p:cBhvr>
                                    </p:animRot>
                                  </p:childTnLst>
                                </p:cTn>
                              </p:par>
                              <p:par>
                                <p:cTn id="69" presetID="8" presetClass="emph" presetSubtype="0" fill="hold" nodeType="withEffect">
                                  <p:stCondLst>
                                    <p:cond delay="0"/>
                                  </p:stCondLst>
                                  <p:childTnLst>
                                    <p:animRot by="21600000">
                                      <p:cBhvr>
                                        <p:cTn id="70" dur="2000" fill="hold"/>
                                        <p:tgtEl>
                                          <p:spTgt spid="5">
                                            <p:txEl>
                                              <p:pRg st="4" end="4"/>
                                            </p:txEl>
                                          </p:spTgt>
                                        </p:tgtEl>
                                        <p:attrNameLst>
                                          <p:attrName>r</p:attrName>
                                        </p:attrNameLst>
                                      </p:cBhvr>
                                    </p:animRot>
                                  </p:childTnLst>
                                </p:cTn>
                              </p:par>
                              <p:par>
                                <p:cTn id="71" presetID="8" presetClass="emph" presetSubtype="0" fill="hold" nodeType="withEffect">
                                  <p:stCondLst>
                                    <p:cond delay="0"/>
                                  </p:stCondLst>
                                  <p:childTnLst>
                                    <p:animRot by="21600000">
                                      <p:cBhvr>
                                        <p:cTn id="72" dur="2000" fill="hold"/>
                                        <p:tgtEl>
                                          <p:spTgt spid="5">
                                            <p:txEl>
                                              <p:pRg st="5" end="5"/>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build="allAtOnce"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ular Callout 1"/>
          <p:cNvSpPr/>
          <p:nvPr/>
        </p:nvSpPr>
        <p:spPr>
          <a:xfrm>
            <a:off x="762000" y="152400"/>
            <a:ext cx="7848600" cy="1143000"/>
          </a:xfrm>
          <a:prstGeom prst="wedgeRectCallout">
            <a:avLst>
              <a:gd name="adj1" fmla="val -18682"/>
              <a:gd name="adj2" fmla="val 79731"/>
            </a:avLst>
          </a:prstGeom>
          <a:gradFill>
            <a:gsLst>
              <a:gs pos="8000">
                <a:srgbClr val="000066"/>
              </a:gs>
              <a:gs pos="30000">
                <a:srgbClr val="66008F"/>
              </a:gs>
              <a:gs pos="64999">
                <a:srgbClr val="BA0066"/>
              </a:gs>
              <a:gs pos="89999">
                <a:srgbClr val="FF0000"/>
              </a:gs>
              <a:gs pos="100000">
                <a:srgbClr val="FF8200"/>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EG" sz="7200" dirty="0" smtClean="0">
                <a:solidFill>
                  <a:schemeClr val="bg1"/>
                </a:solidFill>
                <a:latin typeface="SutonnyMJ" pitchFamily="2" charset="0"/>
                <a:cs typeface="SutonnyMJ" pitchFamily="2" charset="0"/>
              </a:rPr>
              <a:t>الصلؤة</a:t>
            </a:r>
            <a:r>
              <a:rPr lang="en-US" sz="7200" dirty="0" smtClean="0">
                <a:solidFill>
                  <a:schemeClr val="bg1"/>
                </a:solidFill>
                <a:latin typeface="SutonnyMJ" pitchFamily="2" charset="0"/>
                <a:cs typeface="SutonnyMJ" pitchFamily="2" charset="0"/>
              </a:rPr>
              <a:t>  </a:t>
            </a:r>
            <a:r>
              <a:rPr lang="en-US" sz="7200" dirty="0" err="1" smtClean="0">
                <a:solidFill>
                  <a:schemeClr val="bg1"/>
                </a:solidFill>
                <a:latin typeface="SutonnyMJ" pitchFamily="2" charset="0"/>
                <a:cs typeface="SutonnyMJ" pitchFamily="2" charset="0"/>
              </a:rPr>
              <a:t>Gi</a:t>
            </a:r>
            <a:r>
              <a:rPr lang="en-US" sz="7200" dirty="0" smtClean="0">
                <a:solidFill>
                  <a:schemeClr val="tx1">
                    <a:lumMod val="95000"/>
                    <a:lumOff val="5000"/>
                  </a:schemeClr>
                </a:solidFill>
                <a:latin typeface="SutonnyMJ" pitchFamily="2" charset="0"/>
                <a:cs typeface="SutonnyMJ" pitchFamily="2" charset="0"/>
              </a:rPr>
              <a:t> </a:t>
            </a:r>
            <a:r>
              <a:rPr lang="en-US" sz="7200" dirty="0" err="1" smtClean="0">
                <a:latin typeface="SutonnyMJ" pitchFamily="2" charset="0"/>
                <a:cs typeface="SutonnyMJ" pitchFamily="2" charset="0"/>
              </a:rPr>
              <a:t>weavb</a:t>
            </a:r>
            <a:endParaRPr lang="en-US" sz="7200" dirty="0"/>
          </a:p>
        </p:txBody>
      </p:sp>
      <p:sp>
        <p:nvSpPr>
          <p:cNvPr id="3" name="Regular Pentagon 2"/>
          <p:cNvSpPr/>
          <p:nvPr/>
        </p:nvSpPr>
        <p:spPr>
          <a:xfrm>
            <a:off x="0" y="1524000"/>
            <a:ext cx="9144000" cy="5334000"/>
          </a:xfrm>
          <a:prstGeom prst="pentagon">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SutonnyMJ" pitchFamily="2" charset="0"/>
                <a:cs typeface="SutonnyMJ" pitchFamily="2" charset="0"/>
              </a:rPr>
              <a:t> </a:t>
            </a:r>
            <a:r>
              <a:rPr lang="en-US" dirty="0" smtClean="0">
                <a:latin typeface="SutonnyMJ" pitchFamily="2" charset="0"/>
                <a:cs typeface="SutonnyMJ" pitchFamily="2" charset="0"/>
              </a:rPr>
              <a:t>  </a:t>
            </a:r>
          </a:p>
          <a:p>
            <a:pPr algn="ctr"/>
            <a:r>
              <a:rPr lang="en-US" b="1" u="sng" dirty="0" smtClean="0">
                <a:latin typeface="SutonnyMJ" pitchFamily="2" charset="0"/>
                <a:cs typeface="SutonnyMJ" pitchFamily="2" charset="0"/>
              </a:rPr>
              <a:t> </a:t>
            </a:r>
            <a:r>
              <a:rPr lang="ar-EG" sz="4400" b="1" u="sng" dirty="0" smtClean="0">
                <a:solidFill>
                  <a:srgbClr val="00FF00"/>
                </a:solidFill>
                <a:latin typeface="SutonnyMJ" pitchFamily="2" charset="0"/>
                <a:cs typeface="SutonnyMJ" pitchFamily="2" charset="0"/>
              </a:rPr>
              <a:t>الصلؤة</a:t>
            </a:r>
            <a:r>
              <a:rPr lang="en-US" sz="4400" b="1" u="sng" dirty="0" smtClean="0">
                <a:solidFill>
                  <a:srgbClr val="00FF00"/>
                </a:solidFill>
                <a:latin typeface="SutonnyMJ" pitchFamily="2" charset="0"/>
                <a:cs typeface="SutonnyMJ" pitchFamily="2" charset="0"/>
              </a:rPr>
              <a:t>  </a:t>
            </a:r>
            <a:r>
              <a:rPr lang="en-US" sz="4400" b="1" u="sng" dirty="0" err="1" smtClean="0">
                <a:solidFill>
                  <a:srgbClr val="00FF00"/>
                </a:solidFill>
                <a:latin typeface="SutonnyMJ" pitchFamily="2" charset="0"/>
                <a:cs typeface="SutonnyMJ" pitchFamily="2" charset="0"/>
              </a:rPr>
              <a:t>Gi</a:t>
            </a:r>
            <a:r>
              <a:rPr lang="en-US" sz="4400" b="1" u="sng" dirty="0" smtClean="0">
                <a:solidFill>
                  <a:srgbClr val="00FF00"/>
                </a:solidFill>
                <a:latin typeface="SutonnyMJ" pitchFamily="2" charset="0"/>
                <a:cs typeface="SutonnyMJ" pitchFamily="2" charset="0"/>
              </a:rPr>
              <a:t> </a:t>
            </a:r>
            <a:r>
              <a:rPr lang="en-US" sz="4400" b="1" u="sng" dirty="0" err="1" smtClean="0">
                <a:solidFill>
                  <a:srgbClr val="00FF00"/>
                </a:solidFill>
                <a:latin typeface="SutonnyMJ" pitchFamily="2" charset="0"/>
                <a:cs typeface="SutonnyMJ" pitchFamily="2" charset="0"/>
              </a:rPr>
              <a:t>weavb</a:t>
            </a:r>
            <a:r>
              <a:rPr lang="en-US" sz="4400" b="1" u="sng" dirty="0" smtClean="0">
                <a:solidFill>
                  <a:srgbClr val="00FF00"/>
                </a:solidFill>
                <a:latin typeface="SutonnyMJ" pitchFamily="2" charset="0"/>
                <a:cs typeface="SutonnyMJ" pitchFamily="2" charset="0"/>
              </a:rPr>
              <a:t> </a:t>
            </a:r>
            <a:endParaRPr lang="en-US" sz="4000" b="1" u="sng" dirty="0" smtClean="0">
              <a:solidFill>
                <a:srgbClr val="00FF00"/>
              </a:solidFill>
              <a:latin typeface="SutonnyMJ" pitchFamily="2" charset="0"/>
              <a:cs typeface="SutonnyMJ" pitchFamily="2" charset="0"/>
            </a:endParaRPr>
          </a:p>
          <a:p>
            <a:pPr algn="ctr"/>
            <a:r>
              <a:rPr lang="en-US" sz="500" b="1" u="sng" dirty="0" smtClean="0">
                <a:latin typeface="SutonnyMJ" pitchFamily="2" charset="0"/>
                <a:cs typeface="SutonnyMJ" pitchFamily="2" charset="0"/>
              </a:rPr>
              <a:t> </a:t>
            </a:r>
            <a:r>
              <a:rPr lang="en-US" sz="700" b="1" u="sng" dirty="0" smtClean="0">
                <a:latin typeface="SutonnyMJ" pitchFamily="2" charset="0"/>
                <a:cs typeface="SutonnyMJ" pitchFamily="2" charset="0"/>
              </a:rPr>
              <a:t> </a:t>
            </a:r>
          </a:p>
          <a:p>
            <a:pPr algn="ctr">
              <a:buFont typeface="Wingdings" pitchFamily="2" charset="2"/>
              <a:buChar char="v"/>
            </a:pPr>
            <a:r>
              <a:rPr lang="en-US" sz="3200" b="1" dirty="0" smtClean="0">
                <a:solidFill>
                  <a:schemeClr val="tx1"/>
                </a:solidFill>
                <a:latin typeface="SutonnyMJ" pitchFamily="2" charset="0"/>
                <a:cs typeface="SutonnyMJ" pitchFamily="2" charset="0"/>
              </a:rPr>
              <a:t> </a:t>
            </a:r>
            <a:r>
              <a:rPr lang="en-US" sz="3200" b="1" dirty="0" err="1" smtClean="0">
                <a:solidFill>
                  <a:schemeClr val="tx1"/>
                </a:solidFill>
                <a:latin typeface="SutonnyMJ" pitchFamily="2" charset="0"/>
                <a:cs typeface="SutonnyMJ" pitchFamily="2" charset="0"/>
              </a:rPr>
              <a:t>gnvb</a:t>
            </a:r>
            <a:r>
              <a:rPr lang="en-US" sz="3200" b="1" dirty="0" smtClean="0">
                <a:solidFill>
                  <a:schemeClr val="tx1"/>
                </a:solidFill>
                <a:latin typeface="SutonnyMJ" pitchFamily="2" charset="0"/>
                <a:cs typeface="SutonnyMJ" pitchFamily="2" charset="0"/>
              </a:rPr>
              <a:t> </a:t>
            </a:r>
            <a:r>
              <a:rPr lang="en-US" sz="3200" b="1" dirty="0" err="1" smtClean="0">
                <a:solidFill>
                  <a:schemeClr val="tx1"/>
                </a:solidFill>
                <a:latin typeface="SutonnyMJ" pitchFamily="2" charset="0"/>
                <a:cs typeface="SutonnyMJ" pitchFamily="2" charset="0"/>
              </a:rPr>
              <a:t>Avjøvn</a:t>
            </a:r>
            <a:r>
              <a:rPr lang="en-US" sz="3200" b="1" dirty="0" smtClean="0">
                <a:solidFill>
                  <a:schemeClr val="tx1"/>
                </a:solidFill>
                <a:latin typeface="SutonnyMJ" pitchFamily="2" charset="0"/>
                <a:cs typeface="SutonnyMJ" pitchFamily="2" charset="0"/>
              </a:rPr>
              <a:t> </a:t>
            </a:r>
            <a:r>
              <a:rPr lang="en-US" sz="3200" b="1" dirty="0" err="1" smtClean="0">
                <a:solidFill>
                  <a:schemeClr val="tx1"/>
                </a:solidFill>
                <a:latin typeface="SutonnyMJ" pitchFamily="2" charset="0"/>
                <a:cs typeface="SutonnyMJ" pitchFamily="2" charset="0"/>
              </a:rPr>
              <a:t>cvK</a:t>
            </a:r>
            <a:r>
              <a:rPr lang="en-US" sz="3200" b="1" dirty="0" smtClean="0">
                <a:solidFill>
                  <a:schemeClr val="tx1"/>
                </a:solidFill>
                <a:latin typeface="SutonnyMJ" pitchFamily="2" charset="0"/>
                <a:cs typeface="SutonnyMJ" pitchFamily="2" charset="0"/>
              </a:rPr>
              <a:t> </a:t>
            </a:r>
            <a:r>
              <a:rPr lang="en-US" sz="3200" b="1" dirty="0" err="1" smtClean="0">
                <a:solidFill>
                  <a:schemeClr val="tx1"/>
                </a:solidFill>
                <a:latin typeface="SutonnyMJ" pitchFamily="2" charset="0"/>
                <a:cs typeface="SutonnyMJ" pitchFamily="2" charset="0"/>
              </a:rPr>
              <a:t>cweÎ</a:t>
            </a:r>
            <a:r>
              <a:rPr lang="en-US" sz="3200" b="1" dirty="0" smtClean="0">
                <a:solidFill>
                  <a:schemeClr val="tx1"/>
                </a:solidFill>
                <a:latin typeface="SutonnyMJ" pitchFamily="2" charset="0"/>
                <a:cs typeface="SutonnyMJ" pitchFamily="2" charset="0"/>
              </a:rPr>
              <a:t> </a:t>
            </a:r>
            <a:r>
              <a:rPr lang="en-US" sz="3200" b="1" dirty="0" err="1" smtClean="0">
                <a:solidFill>
                  <a:schemeClr val="tx1"/>
                </a:solidFill>
                <a:latin typeface="SutonnyMJ" pitchFamily="2" charset="0"/>
                <a:cs typeface="SutonnyMJ" pitchFamily="2" charset="0"/>
              </a:rPr>
              <a:t>KziAvb</a:t>
            </a:r>
            <a:r>
              <a:rPr lang="en-US" sz="3200" b="1" dirty="0" smtClean="0">
                <a:solidFill>
                  <a:schemeClr val="tx1"/>
                </a:solidFill>
                <a:latin typeface="SutonnyMJ" pitchFamily="2" charset="0"/>
                <a:cs typeface="SutonnyMJ" pitchFamily="2" charset="0"/>
              </a:rPr>
              <a:t> </a:t>
            </a:r>
            <a:r>
              <a:rPr lang="en-US" sz="3200" b="1" dirty="0" err="1" smtClean="0">
                <a:solidFill>
                  <a:schemeClr val="tx1"/>
                </a:solidFill>
                <a:latin typeface="SutonnyMJ" pitchFamily="2" charset="0"/>
                <a:cs typeface="SutonnyMJ" pitchFamily="2" charset="0"/>
              </a:rPr>
              <a:t>gvwR</a:t>
            </a:r>
            <a:r>
              <a:rPr lang="en-US" sz="3200" b="1" dirty="0" smtClean="0">
                <a:solidFill>
                  <a:schemeClr val="tx1"/>
                </a:solidFill>
                <a:latin typeface="SutonnyMJ" pitchFamily="2" charset="0"/>
                <a:cs typeface="SutonnyMJ" pitchFamily="2" charset="0"/>
              </a:rPr>
              <a:t>‡` 82 </a:t>
            </a:r>
            <a:r>
              <a:rPr lang="en-US" sz="3200" b="1" dirty="0" err="1" smtClean="0">
                <a:solidFill>
                  <a:schemeClr val="tx1"/>
                </a:solidFill>
                <a:latin typeface="SutonnyMJ" pitchFamily="2" charset="0"/>
                <a:cs typeface="SutonnyMJ" pitchFamily="2" charset="0"/>
              </a:rPr>
              <a:t>RvqMvq</a:t>
            </a:r>
            <a:r>
              <a:rPr lang="en-US" sz="3200" b="1" dirty="0" smtClean="0">
                <a:solidFill>
                  <a:schemeClr val="tx1"/>
                </a:solidFill>
                <a:latin typeface="SutonnyMJ" pitchFamily="2" charset="0"/>
                <a:cs typeface="SutonnyMJ" pitchFamily="2" charset="0"/>
              </a:rPr>
              <a:t> </a:t>
            </a:r>
            <a:r>
              <a:rPr lang="en-US" sz="3200" b="1" dirty="0" err="1" smtClean="0">
                <a:solidFill>
                  <a:schemeClr val="tx1"/>
                </a:solidFill>
                <a:latin typeface="SutonnyMJ" pitchFamily="2" charset="0"/>
                <a:cs typeface="SutonnyMJ" pitchFamily="2" charset="0"/>
              </a:rPr>
              <a:t>eY©bv</a:t>
            </a:r>
            <a:r>
              <a:rPr lang="en-US" sz="3200" b="1" dirty="0" smtClean="0">
                <a:solidFill>
                  <a:schemeClr val="tx1"/>
                </a:solidFill>
                <a:latin typeface="SutonnyMJ" pitchFamily="2" charset="0"/>
                <a:cs typeface="SutonnyMJ" pitchFamily="2" charset="0"/>
              </a:rPr>
              <a:t> </a:t>
            </a:r>
            <a:r>
              <a:rPr lang="en-US" sz="3200" b="1" dirty="0" err="1" smtClean="0">
                <a:solidFill>
                  <a:schemeClr val="tx1"/>
                </a:solidFill>
                <a:latin typeface="SutonnyMJ" pitchFamily="2" charset="0"/>
                <a:cs typeface="SutonnyMJ" pitchFamily="2" charset="0"/>
              </a:rPr>
              <a:t>K‡i‡Qb</a:t>
            </a:r>
            <a:r>
              <a:rPr lang="en-US" sz="3200" b="1" dirty="0" smtClean="0">
                <a:solidFill>
                  <a:schemeClr val="tx1"/>
                </a:solidFill>
                <a:latin typeface="SutonnyMJ" pitchFamily="2" charset="0"/>
                <a:cs typeface="SutonnyMJ" pitchFamily="2" charset="0"/>
              </a:rPr>
              <a:t>,</a:t>
            </a:r>
            <a:r>
              <a:rPr lang="ar-EG" sz="3200" b="1" dirty="0" smtClean="0">
                <a:solidFill>
                  <a:schemeClr val="tx1"/>
                </a:solidFill>
                <a:latin typeface="SutonnyMJ" pitchFamily="2" charset="0"/>
              </a:rPr>
              <a:t> </a:t>
            </a:r>
            <a:endParaRPr lang="en-US" sz="3200" b="1" dirty="0" smtClean="0">
              <a:solidFill>
                <a:schemeClr val="tx1"/>
              </a:solidFill>
              <a:latin typeface="SutonnyMJ" pitchFamily="2" charset="0"/>
            </a:endParaRPr>
          </a:p>
          <a:p>
            <a:pPr algn="ctr"/>
            <a:r>
              <a:rPr lang="ar-EG" sz="3600" b="1" dirty="0" smtClean="0">
                <a:solidFill>
                  <a:schemeClr val="tx1"/>
                </a:solidFill>
                <a:latin typeface="SutonnyMJ" pitchFamily="2" charset="0"/>
                <a:cs typeface="+mj-cs"/>
              </a:rPr>
              <a:t>الصلؤاة</a:t>
            </a:r>
            <a:r>
              <a:rPr lang="en-US" sz="3600" b="1" dirty="0" smtClean="0">
                <a:solidFill>
                  <a:schemeClr val="tx1"/>
                </a:solidFill>
                <a:latin typeface="SutonnyMJ" pitchFamily="2" charset="0"/>
                <a:cs typeface="+mj-cs"/>
              </a:rPr>
              <a:t>  </a:t>
            </a:r>
            <a:r>
              <a:rPr lang="ar-EG" sz="3600" b="1" dirty="0" smtClean="0">
                <a:solidFill>
                  <a:schemeClr val="tx1"/>
                </a:solidFill>
                <a:latin typeface="SutonnyMJ" pitchFamily="2" charset="0"/>
                <a:cs typeface="+mj-cs"/>
              </a:rPr>
              <a:t>اقم</a:t>
            </a:r>
            <a:endParaRPr lang="en-US" sz="3600" b="1" dirty="0" smtClean="0">
              <a:solidFill>
                <a:schemeClr val="tx1"/>
              </a:solidFill>
              <a:latin typeface="SutonnyMJ" pitchFamily="2" charset="0"/>
              <a:cs typeface="+mj-cs"/>
            </a:endParaRPr>
          </a:p>
          <a:p>
            <a:pPr algn="ctr"/>
            <a:r>
              <a:rPr lang="en-US" sz="3200" b="1" dirty="0" err="1" smtClean="0">
                <a:solidFill>
                  <a:schemeClr val="tx1"/>
                </a:solidFill>
                <a:latin typeface="SutonnyMJ" pitchFamily="2" charset="0"/>
                <a:cs typeface="SutonnyMJ" pitchFamily="2" charset="0"/>
              </a:rPr>
              <a:t>Ò‡Zvgiv</a:t>
            </a:r>
            <a:r>
              <a:rPr lang="en-US" sz="3200" b="1" dirty="0" smtClean="0">
                <a:solidFill>
                  <a:schemeClr val="tx1"/>
                </a:solidFill>
                <a:latin typeface="SutonnyMJ" pitchFamily="2" charset="0"/>
                <a:cs typeface="SutonnyMJ" pitchFamily="2" charset="0"/>
              </a:rPr>
              <a:t> </a:t>
            </a:r>
            <a:r>
              <a:rPr lang="en-US" sz="3200" b="1" dirty="0" err="1" smtClean="0">
                <a:solidFill>
                  <a:schemeClr val="tx1"/>
                </a:solidFill>
                <a:latin typeface="SutonnyMJ" pitchFamily="2" charset="0"/>
                <a:cs typeface="SutonnyMJ" pitchFamily="2" charset="0"/>
              </a:rPr>
              <a:t>bvgvR</a:t>
            </a:r>
            <a:r>
              <a:rPr lang="en-US" sz="3200" b="1" dirty="0" smtClean="0">
                <a:solidFill>
                  <a:schemeClr val="tx1"/>
                </a:solidFill>
                <a:latin typeface="SutonnyMJ" pitchFamily="2" charset="0"/>
                <a:cs typeface="SutonnyMJ" pitchFamily="2" charset="0"/>
              </a:rPr>
              <a:t> </a:t>
            </a:r>
            <a:r>
              <a:rPr lang="en-US" sz="3200" b="1" dirty="0" err="1" smtClean="0">
                <a:solidFill>
                  <a:schemeClr val="tx1"/>
                </a:solidFill>
                <a:latin typeface="SutonnyMJ" pitchFamily="2" charset="0"/>
                <a:cs typeface="SutonnyMJ" pitchFamily="2" charset="0"/>
              </a:rPr>
              <a:t>cÖwZôv</a:t>
            </a:r>
            <a:r>
              <a:rPr lang="en-US" sz="3200" b="1" dirty="0" smtClean="0">
                <a:solidFill>
                  <a:schemeClr val="tx1"/>
                </a:solidFill>
                <a:latin typeface="SutonnyMJ" pitchFamily="2" charset="0"/>
                <a:cs typeface="SutonnyMJ" pitchFamily="2" charset="0"/>
              </a:rPr>
              <a:t> </a:t>
            </a:r>
            <a:r>
              <a:rPr lang="en-US" sz="3200" b="1" dirty="0" err="1" smtClean="0">
                <a:solidFill>
                  <a:schemeClr val="tx1"/>
                </a:solidFill>
                <a:latin typeface="SutonnyMJ" pitchFamily="2" charset="0"/>
                <a:cs typeface="SutonnyMJ" pitchFamily="2" charset="0"/>
              </a:rPr>
              <a:t>KiÓ</a:t>
            </a:r>
            <a:r>
              <a:rPr lang="en-US" sz="3200" b="1" dirty="0" smtClean="0">
                <a:solidFill>
                  <a:schemeClr val="tx1"/>
                </a:solidFill>
                <a:latin typeface="SutonnyMJ" pitchFamily="2" charset="0"/>
                <a:cs typeface="SutonnyMJ" pitchFamily="2" charset="0"/>
              </a:rPr>
              <a:t>|</a:t>
            </a:r>
          </a:p>
          <a:p>
            <a:pPr algn="ctr">
              <a:buFont typeface="Wingdings" pitchFamily="2" charset="2"/>
              <a:buChar char="v"/>
            </a:pPr>
            <a:r>
              <a:rPr lang="en-US" sz="3200" b="1" dirty="0" smtClean="0">
                <a:solidFill>
                  <a:schemeClr val="tx1"/>
                </a:solidFill>
                <a:latin typeface="SutonnyMJ" pitchFamily="2" charset="0"/>
                <a:cs typeface="SutonnyMJ" pitchFamily="2" charset="0"/>
              </a:rPr>
              <a:t> </a:t>
            </a:r>
            <a:r>
              <a:rPr lang="en-US" sz="3200" b="1" dirty="0" err="1" smtClean="0">
                <a:solidFill>
                  <a:schemeClr val="tx1"/>
                </a:solidFill>
                <a:latin typeface="SutonnyMJ" pitchFamily="2" charset="0"/>
                <a:cs typeface="SutonnyMJ" pitchFamily="2" charset="0"/>
              </a:rPr>
              <a:t>gnvbex</a:t>
            </a:r>
            <a:r>
              <a:rPr lang="en-US" sz="3200" b="1" dirty="0" smtClean="0">
                <a:solidFill>
                  <a:schemeClr val="tx1"/>
                </a:solidFill>
                <a:latin typeface="SutonnyMJ" pitchFamily="2" charset="0"/>
                <a:cs typeface="SutonnyMJ" pitchFamily="2" charset="0"/>
              </a:rPr>
              <a:t> </a:t>
            </a:r>
            <a:r>
              <a:rPr lang="en-US" sz="3200" b="1" dirty="0" err="1" smtClean="0">
                <a:solidFill>
                  <a:schemeClr val="tx1"/>
                </a:solidFill>
                <a:latin typeface="SutonnyMJ" pitchFamily="2" charset="0"/>
                <a:cs typeface="SutonnyMJ" pitchFamily="2" charset="0"/>
              </a:rPr>
              <a:t>nhiZ</a:t>
            </a:r>
            <a:r>
              <a:rPr lang="en-US" sz="3200" b="1" dirty="0" smtClean="0">
                <a:solidFill>
                  <a:schemeClr val="tx1"/>
                </a:solidFill>
                <a:latin typeface="SutonnyMJ" pitchFamily="2" charset="0"/>
                <a:cs typeface="SutonnyMJ" pitchFamily="2" charset="0"/>
              </a:rPr>
              <a:t> †</a:t>
            </a:r>
            <a:r>
              <a:rPr lang="en-US" sz="3200" b="1" dirty="0" err="1" smtClean="0">
                <a:solidFill>
                  <a:schemeClr val="tx1"/>
                </a:solidFill>
                <a:latin typeface="SutonnyMJ" pitchFamily="2" charset="0"/>
                <a:cs typeface="SutonnyMJ" pitchFamily="2" charset="0"/>
              </a:rPr>
              <a:t>gvnv</a:t>
            </a:r>
            <a:r>
              <a:rPr lang="en-US" sz="3200" b="1" dirty="0" smtClean="0">
                <a:solidFill>
                  <a:schemeClr val="tx1"/>
                </a:solidFill>
                <a:latin typeface="SutonnyMJ" pitchFamily="2" charset="0"/>
                <a:cs typeface="SutonnyMJ" pitchFamily="2" charset="0"/>
              </a:rPr>
              <a:t>¤§` (</a:t>
            </a:r>
            <a:r>
              <a:rPr lang="en-US" sz="3200" b="1" dirty="0" err="1" smtClean="0">
                <a:solidFill>
                  <a:schemeClr val="tx1"/>
                </a:solidFill>
                <a:latin typeface="SutonnyMJ" pitchFamily="2" charset="0"/>
                <a:cs typeface="SutonnyMJ" pitchFamily="2" charset="0"/>
              </a:rPr>
              <a:t>mv</a:t>
            </a:r>
            <a:r>
              <a:rPr lang="en-US" sz="3200" b="1" dirty="0" smtClean="0">
                <a:solidFill>
                  <a:schemeClr val="tx1"/>
                </a:solidFill>
                <a:latin typeface="SutonnyMJ" pitchFamily="2" charset="0"/>
                <a:cs typeface="SutonnyMJ" pitchFamily="2" charset="0"/>
              </a:rPr>
              <a:t>) </a:t>
            </a:r>
            <a:r>
              <a:rPr lang="en-US" sz="3200" b="1" dirty="0" err="1" smtClean="0">
                <a:solidFill>
                  <a:schemeClr val="tx1"/>
                </a:solidFill>
                <a:latin typeface="SutonnyMJ" pitchFamily="2" charset="0"/>
                <a:cs typeface="SutonnyMJ" pitchFamily="2" charset="0"/>
              </a:rPr>
              <a:t>Bikv</a:t>
            </a:r>
            <a:r>
              <a:rPr lang="en-US" sz="3200" b="1" dirty="0" smtClean="0">
                <a:solidFill>
                  <a:schemeClr val="tx1"/>
                </a:solidFill>
                <a:latin typeface="SutonnyMJ" pitchFamily="2" charset="0"/>
                <a:cs typeface="SutonnyMJ" pitchFamily="2" charset="0"/>
              </a:rPr>
              <a:t>` </a:t>
            </a:r>
            <a:r>
              <a:rPr lang="en-US" sz="3200" b="1" dirty="0" err="1" smtClean="0">
                <a:solidFill>
                  <a:schemeClr val="tx1"/>
                </a:solidFill>
                <a:latin typeface="SutonnyMJ" pitchFamily="2" charset="0"/>
                <a:cs typeface="SutonnyMJ" pitchFamily="2" charset="0"/>
              </a:rPr>
              <a:t>K‡i‡Qb</a:t>
            </a:r>
            <a:r>
              <a:rPr lang="en-US" sz="3200" b="1" dirty="0" smtClean="0">
                <a:solidFill>
                  <a:schemeClr val="tx1"/>
                </a:solidFill>
                <a:latin typeface="SutonnyMJ" pitchFamily="2" charset="0"/>
                <a:cs typeface="SutonnyMJ" pitchFamily="2" charset="0"/>
              </a:rPr>
              <a:t>, </a:t>
            </a:r>
            <a:r>
              <a:rPr lang="ar-EG" sz="3200" b="1" dirty="0" smtClean="0">
                <a:solidFill>
                  <a:schemeClr val="tx1"/>
                </a:solidFill>
                <a:latin typeface="SutonnyMJ" pitchFamily="2" charset="0"/>
              </a:rPr>
              <a:t>الصؤاة مفتاح الجنّة </a:t>
            </a:r>
            <a:endParaRPr lang="en-US" sz="3200" b="1" dirty="0" smtClean="0">
              <a:solidFill>
                <a:schemeClr val="tx1"/>
              </a:solidFill>
              <a:latin typeface="SutonnyMJ" pitchFamily="2" charset="0"/>
              <a:cs typeface="SutonnyMJ" pitchFamily="2" charset="0"/>
            </a:endParaRPr>
          </a:p>
          <a:p>
            <a:pPr algn="ctr"/>
            <a:r>
              <a:rPr lang="en-US" sz="3200" b="1" dirty="0" err="1" smtClean="0">
                <a:solidFill>
                  <a:schemeClr val="tx1"/>
                </a:solidFill>
                <a:latin typeface="SutonnyMJ" pitchFamily="2" charset="0"/>
                <a:cs typeface="SutonnyMJ" pitchFamily="2" charset="0"/>
              </a:rPr>
              <a:t>ÒbvgvR</a:t>
            </a:r>
            <a:r>
              <a:rPr lang="en-US" sz="3200" b="1" dirty="0" smtClean="0">
                <a:solidFill>
                  <a:schemeClr val="tx1"/>
                </a:solidFill>
                <a:latin typeface="SutonnyMJ" pitchFamily="2" charset="0"/>
                <a:cs typeface="SutonnyMJ" pitchFamily="2" charset="0"/>
              </a:rPr>
              <a:t> †</a:t>
            </a:r>
            <a:r>
              <a:rPr lang="en-US" sz="3200" b="1" dirty="0" err="1" smtClean="0">
                <a:solidFill>
                  <a:schemeClr val="tx1"/>
                </a:solidFill>
                <a:latin typeface="SutonnyMJ" pitchFamily="2" charset="0"/>
                <a:cs typeface="SutonnyMJ" pitchFamily="2" charset="0"/>
              </a:rPr>
              <a:t>e‡n‡Ëi</a:t>
            </a:r>
            <a:r>
              <a:rPr lang="en-US" sz="3200" b="1" dirty="0" smtClean="0">
                <a:solidFill>
                  <a:schemeClr val="tx1"/>
                </a:solidFill>
                <a:latin typeface="SutonnyMJ" pitchFamily="2" charset="0"/>
                <a:cs typeface="SutonnyMJ" pitchFamily="2" charset="0"/>
              </a:rPr>
              <a:t> </a:t>
            </a:r>
            <a:r>
              <a:rPr lang="en-US" sz="3200" b="1" dirty="0" err="1" smtClean="0">
                <a:solidFill>
                  <a:schemeClr val="tx1"/>
                </a:solidFill>
                <a:latin typeface="SutonnyMJ" pitchFamily="2" charset="0"/>
                <a:cs typeface="SutonnyMJ" pitchFamily="2" charset="0"/>
              </a:rPr>
              <a:t>PvweÓ</a:t>
            </a:r>
            <a:r>
              <a:rPr lang="en-US" sz="3200" b="1" dirty="0" smtClean="0">
                <a:solidFill>
                  <a:schemeClr val="tx1"/>
                </a:solidFill>
                <a:latin typeface="SutonnyMJ" pitchFamily="2" charset="0"/>
                <a:cs typeface="SutonnyMJ" pitchFamily="2" charset="0"/>
              </a:rPr>
              <a:t>|</a:t>
            </a:r>
          </a:p>
          <a:p>
            <a:pPr algn="ctr"/>
            <a:endParaRPr lang="en-US" sz="2800" dirty="0" smtClean="0">
              <a:latin typeface="SutonnyMJ" pitchFamily="2" charset="0"/>
              <a:cs typeface="SutonnyMJ" pitchFamily="2" charset="0"/>
            </a:endParaRPr>
          </a:p>
          <a:p>
            <a:pPr algn="ctr"/>
            <a:r>
              <a:rPr lang="en-US" sz="2800" dirty="0" smtClean="0">
                <a:latin typeface="SutonnyMJ" pitchFamily="2" charset="0"/>
                <a:cs typeface="SutonnyMJ" pitchFamily="2" charset="0"/>
              </a:rPr>
              <a:t> </a:t>
            </a:r>
            <a:endParaRPr lang="en-US" dirty="0">
              <a:latin typeface="SutonnyMJ" pitchFamily="2" charset="0"/>
              <a:cs typeface="SutonnyMJ" pitchFamily="2" charset="0"/>
            </a:endParaRPr>
          </a:p>
        </p:txBody>
      </p:sp>
    </p:spTree>
  </p:cSld>
  <p:clrMapOvr>
    <a:masterClrMapping/>
  </p:clrMapOvr>
  <p:transition>
    <p:pull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0-#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grpId="0" nodeType="clickEffect">
                                  <p:stCondLst>
                                    <p:cond delay="0"/>
                                  </p:stCondLst>
                                  <p:childTnLst>
                                    <p:set>
                                      <p:cBhvr>
                                        <p:cTn id="12" dur="1" fill="hold">
                                          <p:stCondLst>
                                            <p:cond delay="0"/>
                                          </p:stCondLst>
                                        </p:cTn>
                                        <p:tgtEl>
                                          <p:spTgt spid="3">
                                            <p:bg/>
                                          </p:spTgt>
                                        </p:tgtEl>
                                        <p:attrNameLst>
                                          <p:attrName>style.visibility</p:attrName>
                                        </p:attrNameLst>
                                      </p:cBhvr>
                                      <p:to>
                                        <p:strVal val="visible"/>
                                      </p:to>
                                    </p:set>
                                    <p:anim calcmode="lin" valueType="num">
                                      <p:cBhvr additive="base">
                                        <p:cTn id="13" dur="2000" fill="hold"/>
                                        <p:tgtEl>
                                          <p:spTgt spid="3">
                                            <p:bg/>
                                          </p:spTgt>
                                        </p:tgtEl>
                                        <p:attrNameLst>
                                          <p:attrName>ppt_x</p:attrName>
                                        </p:attrNameLst>
                                      </p:cBhvr>
                                      <p:tavLst>
                                        <p:tav tm="0">
                                          <p:val>
                                            <p:strVal val="0-#ppt_w/2"/>
                                          </p:val>
                                        </p:tav>
                                        <p:tav tm="100000">
                                          <p:val>
                                            <p:strVal val="#ppt_x"/>
                                          </p:val>
                                        </p:tav>
                                      </p:tavLst>
                                    </p:anim>
                                    <p:anim calcmode="lin" valueType="num">
                                      <p:cBhvr additive="base">
                                        <p:cTn id="14" dur="2000" fill="hold"/>
                                        <p:tgtEl>
                                          <p:spTgt spid="3">
                                            <p:bg/>
                                          </p:spTgt>
                                        </p:tgtEl>
                                        <p:attrNameLst>
                                          <p:attrName>ppt_y</p:attrName>
                                        </p:attrNameLst>
                                      </p:cBhvr>
                                      <p:tavLst>
                                        <p:tav tm="0">
                                          <p:val>
                                            <p:strVal val="0-#ppt_h/2"/>
                                          </p:val>
                                        </p:tav>
                                        <p:tav tm="100000">
                                          <p:val>
                                            <p:strVal val="#ppt_y"/>
                                          </p:val>
                                        </p:tav>
                                      </p:tavLst>
                                    </p:anim>
                                  </p:childTnLst>
                                </p:cTn>
                              </p:par>
                              <p:par>
                                <p:cTn id="15" presetID="2" presetClass="entr" presetSubtype="9" fill="hold" grpId="0" nodeType="with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additive="base">
                                        <p:cTn id="17" dur="2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8" dur="2000" fill="hold"/>
                                        <p:tgtEl>
                                          <p:spTgt spid="3">
                                            <p:txEl>
                                              <p:pRg st="0" end="0"/>
                                            </p:txEl>
                                          </p:spTgt>
                                        </p:tgtEl>
                                        <p:attrNameLst>
                                          <p:attrName>ppt_y</p:attrName>
                                        </p:attrNameLst>
                                      </p:cBhvr>
                                      <p:tavLst>
                                        <p:tav tm="0">
                                          <p:val>
                                            <p:strVal val="0-#ppt_h/2"/>
                                          </p:val>
                                        </p:tav>
                                        <p:tav tm="100000">
                                          <p:val>
                                            <p:strVal val="#ppt_y"/>
                                          </p:val>
                                        </p:tav>
                                      </p:tavLst>
                                    </p:anim>
                                  </p:childTnLst>
                                </p:cTn>
                              </p:par>
                              <p:par>
                                <p:cTn id="19" presetID="2" presetClass="entr" presetSubtype="9" fill="hold" grpId="0" nodeType="with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additive="base">
                                        <p:cTn id="21" dur="20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22" dur="2000" fill="hold"/>
                                        <p:tgtEl>
                                          <p:spTgt spid="3">
                                            <p:txEl>
                                              <p:pRg st="1" end="1"/>
                                            </p:txEl>
                                          </p:spTgt>
                                        </p:tgtEl>
                                        <p:attrNameLst>
                                          <p:attrName>ppt_y</p:attrName>
                                        </p:attrNameLst>
                                      </p:cBhvr>
                                      <p:tavLst>
                                        <p:tav tm="0">
                                          <p:val>
                                            <p:strVal val="0-#ppt_h/2"/>
                                          </p:val>
                                        </p:tav>
                                        <p:tav tm="100000">
                                          <p:val>
                                            <p:strVal val="#ppt_y"/>
                                          </p:val>
                                        </p:tav>
                                      </p:tavLst>
                                    </p:anim>
                                  </p:childTnLst>
                                </p:cTn>
                              </p:par>
                              <p:par>
                                <p:cTn id="23" presetID="2" presetClass="entr" presetSubtype="9" fill="hold" grpId="0" nodeType="with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2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6" dur="2000" fill="hold"/>
                                        <p:tgtEl>
                                          <p:spTgt spid="3">
                                            <p:txEl>
                                              <p:pRg st="2" end="2"/>
                                            </p:txEl>
                                          </p:spTgt>
                                        </p:tgtEl>
                                        <p:attrNameLst>
                                          <p:attrName>ppt_y</p:attrName>
                                        </p:attrNameLst>
                                      </p:cBhvr>
                                      <p:tavLst>
                                        <p:tav tm="0">
                                          <p:val>
                                            <p:strVal val="0-#ppt_h/2"/>
                                          </p:val>
                                        </p:tav>
                                        <p:tav tm="100000">
                                          <p:val>
                                            <p:strVal val="#ppt_y"/>
                                          </p:val>
                                        </p:tav>
                                      </p:tavLst>
                                    </p:anim>
                                  </p:childTnLst>
                                </p:cTn>
                              </p:par>
                              <p:par>
                                <p:cTn id="27" presetID="2" presetClass="entr" presetSubtype="9" fill="hold" grpId="0" nodeType="with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calcmode="lin" valueType="num">
                                      <p:cBhvr additive="base">
                                        <p:cTn id="29" dur="20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30" dur="2000" fill="hold"/>
                                        <p:tgtEl>
                                          <p:spTgt spid="3">
                                            <p:txEl>
                                              <p:pRg st="3" end="3"/>
                                            </p:txEl>
                                          </p:spTgt>
                                        </p:tgtEl>
                                        <p:attrNameLst>
                                          <p:attrName>ppt_y</p:attrName>
                                        </p:attrNameLst>
                                      </p:cBhvr>
                                      <p:tavLst>
                                        <p:tav tm="0">
                                          <p:val>
                                            <p:strVal val="0-#ppt_h/2"/>
                                          </p:val>
                                        </p:tav>
                                        <p:tav tm="100000">
                                          <p:val>
                                            <p:strVal val="#ppt_y"/>
                                          </p:val>
                                        </p:tav>
                                      </p:tavLst>
                                    </p:anim>
                                  </p:childTnLst>
                                </p:cTn>
                              </p:par>
                              <p:par>
                                <p:cTn id="31" presetID="2" presetClass="entr" presetSubtype="9" fill="hold" grpId="0" nodeType="with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 calcmode="lin" valueType="num">
                                      <p:cBhvr additive="base">
                                        <p:cTn id="33" dur="20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4" dur="2000" fill="hold"/>
                                        <p:tgtEl>
                                          <p:spTgt spid="3">
                                            <p:txEl>
                                              <p:pRg st="4" end="4"/>
                                            </p:txEl>
                                          </p:spTgt>
                                        </p:tgtEl>
                                        <p:attrNameLst>
                                          <p:attrName>ppt_y</p:attrName>
                                        </p:attrNameLst>
                                      </p:cBhvr>
                                      <p:tavLst>
                                        <p:tav tm="0">
                                          <p:val>
                                            <p:strVal val="0-#ppt_h/2"/>
                                          </p:val>
                                        </p:tav>
                                        <p:tav tm="100000">
                                          <p:val>
                                            <p:strVal val="#ppt_y"/>
                                          </p:val>
                                        </p:tav>
                                      </p:tavLst>
                                    </p:anim>
                                  </p:childTnLst>
                                </p:cTn>
                              </p:par>
                              <p:par>
                                <p:cTn id="35" presetID="2" presetClass="entr" presetSubtype="9" fill="hold" grpId="0" nodeType="with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20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8" dur="2000" fill="hold"/>
                                        <p:tgtEl>
                                          <p:spTgt spid="3">
                                            <p:txEl>
                                              <p:pRg st="5" end="5"/>
                                            </p:txEl>
                                          </p:spTgt>
                                        </p:tgtEl>
                                        <p:attrNameLst>
                                          <p:attrName>ppt_y</p:attrName>
                                        </p:attrNameLst>
                                      </p:cBhvr>
                                      <p:tavLst>
                                        <p:tav tm="0">
                                          <p:val>
                                            <p:strVal val="0-#ppt_h/2"/>
                                          </p:val>
                                        </p:tav>
                                        <p:tav tm="100000">
                                          <p:val>
                                            <p:strVal val="#ppt_y"/>
                                          </p:val>
                                        </p:tav>
                                      </p:tavLst>
                                    </p:anim>
                                  </p:childTnLst>
                                </p:cTn>
                              </p:par>
                              <p:par>
                                <p:cTn id="39" presetID="2" presetClass="entr" presetSubtype="9" fill="hold" grpId="0" nodeType="with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 calcmode="lin" valueType="num">
                                      <p:cBhvr additive="base">
                                        <p:cTn id="41" dur="20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42" dur="2000" fill="hold"/>
                                        <p:tgtEl>
                                          <p:spTgt spid="3">
                                            <p:txEl>
                                              <p:pRg st="6" end="6"/>
                                            </p:txEl>
                                          </p:spTgt>
                                        </p:tgtEl>
                                        <p:attrNameLst>
                                          <p:attrName>ppt_y</p:attrName>
                                        </p:attrNameLst>
                                      </p:cBhvr>
                                      <p:tavLst>
                                        <p:tav tm="0">
                                          <p:val>
                                            <p:strVal val="0-#ppt_h/2"/>
                                          </p:val>
                                        </p:tav>
                                        <p:tav tm="100000">
                                          <p:val>
                                            <p:strVal val="#ppt_y"/>
                                          </p:val>
                                        </p:tav>
                                      </p:tavLst>
                                    </p:anim>
                                  </p:childTnLst>
                                </p:cTn>
                              </p:par>
                              <p:par>
                                <p:cTn id="43" presetID="2" presetClass="entr" presetSubtype="9" fill="hold" grpId="0" nodeType="with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anim calcmode="lin" valueType="num">
                                      <p:cBhvr additive="base">
                                        <p:cTn id="45" dur="20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46" dur="2000" fill="hold"/>
                                        <p:tgtEl>
                                          <p:spTgt spid="3">
                                            <p:txEl>
                                              <p:pRg st="7" end="7"/>
                                            </p:txEl>
                                          </p:spTgt>
                                        </p:tgtEl>
                                        <p:attrNameLst>
                                          <p:attrName>ppt_y</p:attrName>
                                        </p:attrNameLst>
                                      </p:cBhvr>
                                      <p:tavLst>
                                        <p:tav tm="0">
                                          <p:val>
                                            <p:strVal val="0-#ppt_h/2"/>
                                          </p:val>
                                        </p:tav>
                                        <p:tav tm="100000">
                                          <p:val>
                                            <p:strVal val="#ppt_y"/>
                                          </p:val>
                                        </p:tav>
                                      </p:tavLst>
                                    </p:anim>
                                  </p:childTnLst>
                                </p:cTn>
                              </p:par>
                              <p:par>
                                <p:cTn id="47" presetID="2" presetClass="entr" presetSubtype="9" fill="hold" grpId="0" nodeType="with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 calcmode="lin" valueType="num">
                                      <p:cBhvr additive="base">
                                        <p:cTn id="49" dur="2000" fill="hold"/>
                                        <p:tgtEl>
                                          <p:spTgt spid="3">
                                            <p:txEl>
                                              <p:pRg st="9" end="9"/>
                                            </p:txEl>
                                          </p:spTgt>
                                        </p:tgtEl>
                                        <p:attrNameLst>
                                          <p:attrName>ppt_x</p:attrName>
                                        </p:attrNameLst>
                                      </p:cBhvr>
                                      <p:tavLst>
                                        <p:tav tm="0">
                                          <p:val>
                                            <p:strVal val="0-#ppt_w/2"/>
                                          </p:val>
                                        </p:tav>
                                        <p:tav tm="100000">
                                          <p:val>
                                            <p:strVal val="#ppt_x"/>
                                          </p:val>
                                        </p:tav>
                                      </p:tavLst>
                                    </p:anim>
                                    <p:anim calcmode="lin" valueType="num">
                                      <p:cBhvr additive="base">
                                        <p:cTn id="50" dur="2000" fill="hold"/>
                                        <p:tgtEl>
                                          <p:spTgt spid="3">
                                            <p:txEl>
                                              <p:pRg st="9" end="9"/>
                                            </p:txEl>
                                          </p:spTgt>
                                        </p:tgtEl>
                                        <p:attrNameLst>
                                          <p:attrName>ppt_y</p:attrName>
                                        </p:attrNameLst>
                                      </p:cBhvr>
                                      <p:tavLst>
                                        <p:tav tm="0">
                                          <p:val>
                                            <p:strVal val="0-#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8" presetClass="emph" presetSubtype="0" fill="hold" nodeType="clickEffect">
                                  <p:stCondLst>
                                    <p:cond delay="0"/>
                                  </p:stCondLst>
                                  <p:childTnLst>
                                    <p:animRot by="21600000">
                                      <p:cBhvr>
                                        <p:cTn id="54" dur="2000" fill="hold"/>
                                        <p:tgtEl>
                                          <p:spTgt spid="3">
                                            <p:txEl>
                                              <p:pRg st="1" end="1"/>
                                            </p:txEl>
                                          </p:spTgt>
                                        </p:tgtEl>
                                        <p:attrNameLst>
                                          <p:attrName>r</p:attrName>
                                        </p:attrNameLst>
                                      </p:cBhvr>
                                    </p:animRot>
                                  </p:childTnLst>
                                </p:cTn>
                              </p:par>
                              <p:par>
                                <p:cTn id="55" presetID="8" presetClass="emph" presetSubtype="0" fill="hold" nodeType="withEffect">
                                  <p:stCondLst>
                                    <p:cond delay="0"/>
                                  </p:stCondLst>
                                  <p:childTnLst>
                                    <p:animRot by="21600000">
                                      <p:cBhvr>
                                        <p:cTn id="56" dur="2000" fill="hold"/>
                                        <p:tgtEl>
                                          <p:spTgt spid="3">
                                            <p:txEl>
                                              <p:pRg st="2" end="2"/>
                                            </p:txEl>
                                          </p:spTgt>
                                        </p:tgtEl>
                                        <p:attrNameLst>
                                          <p:attrName>r</p:attrName>
                                        </p:attrNameLst>
                                      </p:cBhvr>
                                    </p:animRot>
                                  </p:childTnLst>
                                </p:cTn>
                              </p:par>
                              <p:par>
                                <p:cTn id="57" presetID="8" presetClass="emph" presetSubtype="0" fill="hold" nodeType="withEffect">
                                  <p:stCondLst>
                                    <p:cond delay="0"/>
                                  </p:stCondLst>
                                  <p:childTnLst>
                                    <p:animRot by="21600000">
                                      <p:cBhvr>
                                        <p:cTn id="58" dur="2000" fill="hold"/>
                                        <p:tgtEl>
                                          <p:spTgt spid="3">
                                            <p:txEl>
                                              <p:pRg st="3" end="3"/>
                                            </p:txEl>
                                          </p:spTgt>
                                        </p:tgtEl>
                                        <p:attrNameLst>
                                          <p:attrName>r</p:attrName>
                                        </p:attrNameLst>
                                      </p:cBhvr>
                                    </p:animRot>
                                  </p:childTnLst>
                                </p:cTn>
                              </p:par>
                              <p:par>
                                <p:cTn id="59" presetID="8" presetClass="emph" presetSubtype="0" fill="hold" nodeType="withEffect">
                                  <p:stCondLst>
                                    <p:cond delay="0"/>
                                  </p:stCondLst>
                                  <p:childTnLst>
                                    <p:animRot by="21600000">
                                      <p:cBhvr>
                                        <p:cTn id="60" dur="2000" fill="hold"/>
                                        <p:tgtEl>
                                          <p:spTgt spid="3">
                                            <p:txEl>
                                              <p:pRg st="4" end="4"/>
                                            </p:txEl>
                                          </p:spTgt>
                                        </p:tgtEl>
                                        <p:attrNameLst>
                                          <p:attrName>r</p:attrName>
                                        </p:attrNameLst>
                                      </p:cBhvr>
                                    </p:animRot>
                                  </p:childTnLst>
                                </p:cTn>
                              </p:par>
                              <p:par>
                                <p:cTn id="61" presetID="8" presetClass="emph" presetSubtype="0" fill="hold" nodeType="withEffect">
                                  <p:stCondLst>
                                    <p:cond delay="0"/>
                                  </p:stCondLst>
                                  <p:childTnLst>
                                    <p:animRot by="21600000">
                                      <p:cBhvr>
                                        <p:cTn id="62" dur="2000" fill="hold"/>
                                        <p:tgtEl>
                                          <p:spTgt spid="3">
                                            <p:txEl>
                                              <p:pRg st="5" end="5"/>
                                            </p:txEl>
                                          </p:spTgt>
                                        </p:tgtEl>
                                        <p:attrNameLst>
                                          <p:attrName>r</p:attrName>
                                        </p:attrNameLst>
                                      </p:cBhvr>
                                    </p:animRot>
                                  </p:childTnLst>
                                </p:cTn>
                              </p:par>
                              <p:par>
                                <p:cTn id="63" presetID="8" presetClass="emph" presetSubtype="0" fill="hold" nodeType="withEffect">
                                  <p:stCondLst>
                                    <p:cond delay="0"/>
                                  </p:stCondLst>
                                  <p:childTnLst>
                                    <p:animRot by="21600000">
                                      <p:cBhvr>
                                        <p:cTn id="64" dur="2000" fill="hold"/>
                                        <p:tgtEl>
                                          <p:spTgt spid="3">
                                            <p:txEl>
                                              <p:pRg st="6" end="6"/>
                                            </p:txEl>
                                          </p:spTgt>
                                        </p:tgtEl>
                                        <p:attrNameLst>
                                          <p:attrName>r</p:attrName>
                                        </p:attrNameLst>
                                      </p:cBhvr>
                                    </p:animRot>
                                  </p:childTnLst>
                                </p:cTn>
                              </p:par>
                              <p:par>
                                <p:cTn id="65" presetID="8" presetClass="emph" presetSubtype="0" fill="hold" nodeType="withEffect">
                                  <p:stCondLst>
                                    <p:cond delay="0"/>
                                  </p:stCondLst>
                                  <p:childTnLst>
                                    <p:animRot by="21600000">
                                      <p:cBhvr>
                                        <p:cTn id="66" dur="2000" fill="hold"/>
                                        <p:tgtEl>
                                          <p:spTgt spid="3">
                                            <p:txEl>
                                              <p:pRg st="7" end="7"/>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allAtOnce"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rgbClr val="3399FF"/>
            </a:gs>
            <a:gs pos="16000">
              <a:srgbClr val="00CCCC"/>
            </a:gs>
            <a:gs pos="47000">
              <a:srgbClr val="9999FF"/>
            </a:gs>
            <a:gs pos="60001">
              <a:srgbClr val="2E6792"/>
            </a:gs>
            <a:gs pos="71001">
              <a:srgbClr val="3333CC"/>
            </a:gs>
            <a:gs pos="81000">
              <a:srgbClr val="1170FF"/>
            </a:gs>
            <a:gs pos="100000">
              <a:srgbClr val="006699"/>
            </a:gs>
          </a:gsLst>
          <a:lin ang="8100000" scaled="0"/>
        </a:gradFill>
        <a:effectLst/>
      </p:bgPr>
    </p:bg>
    <p:spTree>
      <p:nvGrpSpPr>
        <p:cNvPr id="1" name=""/>
        <p:cNvGrpSpPr/>
        <p:nvPr/>
      </p:nvGrpSpPr>
      <p:grpSpPr>
        <a:xfrm>
          <a:off x="0" y="0"/>
          <a:ext cx="0" cy="0"/>
          <a:chOff x="0" y="0"/>
          <a:chExt cx="0" cy="0"/>
        </a:xfrm>
      </p:grpSpPr>
      <p:sp>
        <p:nvSpPr>
          <p:cNvPr id="2" name="Rectangular Callout 1"/>
          <p:cNvSpPr/>
          <p:nvPr/>
        </p:nvSpPr>
        <p:spPr>
          <a:xfrm>
            <a:off x="838200" y="0"/>
            <a:ext cx="7848600" cy="1143000"/>
          </a:xfrm>
          <a:prstGeom prst="wedgeRectCallout">
            <a:avLst>
              <a:gd name="adj1" fmla="val -18682"/>
              <a:gd name="adj2" fmla="val 79731"/>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EG" sz="7200" dirty="0" smtClean="0">
                <a:solidFill>
                  <a:schemeClr val="bg1"/>
                </a:solidFill>
                <a:latin typeface="SutonnyMJ" pitchFamily="2" charset="0"/>
                <a:cs typeface="SutonnyMJ" pitchFamily="2" charset="0"/>
              </a:rPr>
              <a:t>الصلؤة</a:t>
            </a:r>
            <a:r>
              <a:rPr lang="en-US" sz="7200" dirty="0" smtClean="0">
                <a:solidFill>
                  <a:schemeClr val="bg1"/>
                </a:solidFill>
                <a:latin typeface="SutonnyMJ" pitchFamily="2" charset="0"/>
                <a:cs typeface="SutonnyMJ" pitchFamily="2" charset="0"/>
              </a:rPr>
              <a:t>  </a:t>
            </a:r>
            <a:r>
              <a:rPr lang="en-US" sz="7200" dirty="0" err="1" smtClean="0">
                <a:solidFill>
                  <a:schemeClr val="bg1"/>
                </a:solidFill>
                <a:latin typeface="SutonnyMJ" pitchFamily="2" charset="0"/>
                <a:cs typeface="SutonnyMJ" pitchFamily="2" charset="0"/>
              </a:rPr>
              <a:t>Gi</a:t>
            </a:r>
            <a:r>
              <a:rPr lang="en-US" sz="7200" dirty="0" smtClean="0">
                <a:solidFill>
                  <a:schemeClr val="bg1"/>
                </a:solidFill>
                <a:latin typeface="SutonnyMJ" pitchFamily="2" charset="0"/>
                <a:cs typeface="SutonnyMJ" pitchFamily="2" charset="0"/>
              </a:rPr>
              <a:t> </a:t>
            </a:r>
            <a:r>
              <a:rPr lang="en-US" sz="7200" dirty="0" err="1" smtClean="0">
                <a:solidFill>
                  <a:schemeClr val="bg1"/>
                </a:solidFill>
                <a:latin typeface="SutonnyMJ" pitchFamily="2" charset="0"/>
                <a:cs typeface="SutonnyMJ" pitchFamily="2" charset="0"/>
              </a:rPr>
              <a:t>diR</a:t>
            </a:r>
            <a:r>
              <a:rPr lang="en-US" sz="7200" dirty="0" smtClean="0">
                <a:solidFill>
                  <a:schemeClr val="tx1">
                    <a:lumMod val="95000"/>
                    <a:lumOff val="5000"/>
                  </a:schemeClr>
                </a:solidFill>
                <a:latin typeface="SutonnyMJ" pitchFamily="2" charset="0"/>
                <a:cs typeface="SutonnyMJ" pitchFamily="2" charset="0"/>
              </a:rPr>
              <a:t> </a:t>
            </a:r>
            <a:endParaRPr lang="en-US" sz="7200" dirty="0"/>
          </a:p>
        </p:txBody>
      </p:sp>
      <p:sp>
        <p:nvSpPr>
          <p:cNvPr id="4" name="Flowchart: Terminator 3"/>
          <p:cNvSpPr/>
          <p:nvPr/>
        </p:nvSpPr>
        <p:spPr>
          <a:xfrm>
            <a:off x="1143000" y="1600200"/>
            <a:ext cx="7086600" cy="685800"/>
          </a:xfrm>
          <a:prstGeom prst="flowChartTerminator">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chemeClr val="bg1"/>
                </a:solidFill>
                <a:latin typeface="SutonnyMJ" pitchFamily="2" charset="0"/>
                <a:cs typeface="SutonnyMJ" pitchFamily="2" charset="0"/>
              </a:rPr>
              <a:t> </a:t>
            </a:r>
            <a:r>
              <a:rPr lang="ar-EG" sz="3600" dirty="0" smtClean="0">
                <a:solidFill>
                  <a:srgbClr val="00FF00"/>
                </a:solidFill>
                <a:latin typeface="SutonnyMJ" pitchFamily="2" charset="0"/>
                <a:cs typeface="SutonnyMJ" pitchFamily="2" charset="0"/>
              </a:rPr>
              <a:t>الصلؤة</a:t>
            </a:r>
            <a:r>
              <a:rPr lang="en-US" sz="3600" dirty="0" smtClean="0">
                <a:solidFill>
                  <a:srgbClr val="00FF00"/>
                </a:solidFill>
                <a:latin typeface="SutonnyMJ" pitchFamily="2" charset="0"/>
                <a:cs typeface="SutonnyMJ" pitchFamily="2" charset="0"/>
              </a:rPr>
              <a:t> </a:t>
            </a:r>
            <a:r>
              <a:rPr lang="en-US" sz="3600" dirty="0" err="1" smtClean="0">
                <a:solidFill>
                  <a:srgbClr val="00FF00"/>
                </a:solidFill>
                <a:latin typeface="SutonnyMJ" pitchFamily="2" charset="0"/>
                <a:cs typeface="SutonnyMJ" pitchFamily="2" charset="0"/>
              </a:rPr>
              <a:t>Gi</a:t>
            </a:r>
            <a:r>
              <a:rPr lang="en-US" sz="3600" dirty="0" smtClean="0">
                <a:solidFill>
                  <a:srgbClr val="00FF00"/>
                </a:solidFill>
                <a:latin typeface="SutonnyMJ" pitchFamily="2" charset="0"/>
                <a:cs typeface="SutonnyMJ" pitchFamily="2" charset="0"/>
              </a:rPr>
              <a:t> </a:t>
            </a:r>
            <a:r>
              <a:rPr lang="en-US" sz="3600" dirty="0" err="1" smtClean="0">
                <a:solidFill>
                  <a:srgbClr val="00FF00"/>
                </a:solidFill>
                <a:latin typeface="SutonnyMJ" pitchFamily="2" charset="0"/>
                <a:cs typeface="SutonnyMJ" pitchFamily="2" charset="0"/>
              </a:rPr>
              <a:t>evwn‡i</a:t>
            </a:r>
            <a:r>
              <a:rPr lang="en-US" sz="3600" dirty="0" smtClean="0">
                <a:solidFill>
                  <a:srgbClr val="00FF00"/>
                </a:solidFill>
                <a:latin typeface="SutonnyMJ" pitchFamily="2" charset="0"/>
                <a:cs typeface="SutonnyMJ" pitchFamily="2" charset="0"/>
              </a:rPr>
              <a:t> </a:t>
            </a:r>
            <a:r>
              <a:rPr lang="en-US" sz="3600" dirty="0" err="1" smtClean="0">
                <a:solidFill>
                  <a:srgbClr val="00FF00"/>
                </a:solidFill>
                <a:latin typeface="SutonnyMJ" pitchFamily="2" charset="0"/>
                <a:cs typeface="SutonnyMJ" pitchFamily="2" charset="0"/>
              </a:rPr>
              <a:t>Ges</a:t>
            </a:r>
            <a:r>
              <a:rPr lang="en-US" sz="3600" dirty="0" smtClean="0">
                <a:solidFill>
                  <a:srgbClr val="00FF00"/>
                </a:solidFill>
                <a:latin typeface="SutonnyMJ" pitchFamily="2" charset="0"/>
                <a:cs typeface="SutonnyMJ" pitchFamily="2" charset="0"/>
              </a:rPr>
              <a:t> </a:t>
            </a:r>
            <a:r>
              <a:rPr lang="en-US" sz="3600" dirty="0" err="1" smtClean="0">
                <a:solidFill>
                  <a:srgbClr val="00FF00"/>
                </a:solidFill>
                <a:latin typeface="SutonnyMJ" pitchFamily="2" charset="0"/>
                <a:cs typeface="SutonnyMJ" pitchFamily="2" charset="0"/>
              </a:rPr>
              <a:t>wfZ‡i</a:t>
            </a:r>
            <a:r>
              <a:rPr lang="en-US" sz="3600" dirty="0" smtClean="0">
                <a:solidFill>
                  <a:srgbClr val="00FF00"/>
                </a:solidFill>
                <a:latin typeface="SutonnyMJ" pitchFamily="2" charset="0"/>
                <a:cs typeface="SutonnyMJ" pitchFamily="2" charset="0"/>
              </a:rPr>
              <a:t> 13 </a:t>
            </a:r>
            <a:r>
              <a:rPr lang="en-US" sz="3600" dirty="0" err="1" smtClean="0">
                <a:solidFill>
                  <a:srgbClr val="00FF00"/>
                </a:solidFill>
                <a:latin typeface="SutonnyMJ" pitchFamily="2" charset="0"/>
                <a:cs typeface="SutonnyMJ" pitchFamily="2" charset="0"/>
              </a:rPr>
              <a:t>diR</a:t>
            </a:r>
            <a:r>
              <a:rPr lang="en-US" sz="3600" dirty="0" smtClean="0">
                <a:solidFill>
                  <a:srgbClr val="00FF00"/>
                </a:solidFill>
                <a:latin typeface="SutonnyMJ" pitchFamily="2" charset="0"/>
                <a:cs typeface="SutonnyMJ" pitchFamily="2" charset="0"/>
              </a:rPr>
              <a:t> </a:t>
            </a:r>
            <a:endParaRPr lang="en-US" dirty="0">
              <a:solidFill>
                <a:srgbClr val="00FF00"/>
              </a:solidFill>
            </a:endParaRPr>
          </a:p>
        </p:txBody>
      </p:sp>
      <p:sp>
        <p:nvSpPr>
          <p:cNvPr id="5" name="Plaque 4"/>
          <p:cNvSpPr/>
          <p:nvPr/>
        </p:nvSpPr>
        <p:spPr>
          <a:xfrm>
            <a:off x="152400" y="2819400"/>
            <a:ext cx="4267200" cy="3733800"/>
          </a:xfrm>
          <a:prstGeom prst="plaque">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itchFamily="2" charset="2"/>
              <a:buChar char="v"/>
            </a:pPr>
            <a:r>
              <a:rPr lang="en-US" sz="2800" b="1" u="sng" dirty="0" smtClean="0">
                <a:solidFill>
                  <a:srgbClr val="FF0000"/>
                </a:solidFill>
                <a:latin typeface="SutonnyMJ" pitchFamily="2" charset="0"/>
                <a:cs typeface="SutonnyMJ" pitchFamily="2" charset="0"/>
              </a:rPr>
              <a:t> </a:t>
            </a:r>
            <a:r>
              <a:rPr lang="en-US" sz="2800" b="1" u="sng" dirty="0" err="1" smtClean="0">
                <a:solidFill>
                  <a:srgbClr val="FF0000"/>
                </a:solidFill>
                <a:latin typeface="SutonnyMJ" pitchFamily="2" charset="0"/>
                <a:cs typeface="SutonnyMJ" pitchFamily="2" charset="0"/>
              </a:rPr>
              <a:t>bvgv‡Ri</a:t>
            </a:r>
            <a:r>
              <a:rPr lang="en-US" sz="2800" b="1" u="sng" dirty="0" smtClean="0">
                <a:solidFill>
                  <a:srgbClr val="FF0000"/>
                </a:solidFill>
                <a:latin typeface="SutonnyMJ" pitchFamily="2" charset="0"/>
                <a:cs typeface="SutonnyMJ" pitchFamily="2" charset="0"/>
              </a:rPr>
              <a:t> </a:t>
            </a:r>
            <a:r>
              <a:rPr lang="en-US" sz="2800" b="1" u="sng" dirty="0" err="1" smtClean="0">
                <a:solidFill>
                  <a:srgbClr val="FF0000"/>
                </a:solidFill>
                <a:latin typeface="SutonnyMJ" pitchFamily="2" charset="0"/>
                <a:cs typeface="SutonnyMJ" pitchFamily="2" charset="0"/>
              </a:rPr>
              <a:t>evwn‡i</a:t>
            </a:r>
            <a:r>
              <a:rPr lang="en-US" sz="2800" b="1" u="sng" dirty="0" smtClean="0">
                <a:solidFill>
                  <a:srgbClr val="FF0000"/>
                </a:solidFill>
                <a:latin typeface="SutonnyMJ" pitchFamily="2" charset="0"/>
                <a:cs typeface="SutonnyMJ" pitchFamily="2" charset="0"/>
              </a:rPr>
              <a:t> 7 </a:t>
            </a:r>
            <a:r>
              <a:rPr lang="en-US" sz="2800" b="1" u="sng" dirty="0" err="1" smtClean="0">
                <a:solidFill>
                  <a:srgbClr val="FF0000"/>
                </a:solidFill>
                <a:latin typeface="SutonnyMJ" pitchFamily="2" charset="0"/>
                <a:cs typeface="SutonnyMJ" pitchFamily="2" charset="0"/>
              </a:rPr>
              <a:t>diR</a:t>
            </a:r>
            <a:endParaRPr lang="en-US" sz="2800" b="1" u="sng" dirty="0" smtClean="0">
              <a:solidFill>
                <a:srgbClr val="FF0000"/>
              </a:solidFill>
              <a:latin typeface="SutonnyMJ" pitchFamily="2" charset="0"/>
              <a:cs typeface="SutonnyMJ" pitchFamily="2" charset="0"/>
            </a:endParaRPr>
          </a:p>
          <a:p>
            <a:pPr marL="742950" indent="-742950">
              <a:buFont typeface="+mj-lt"/>
              <a:buAutoNum type="arabicPeriod"/>
            </a:pPr>
            <a:r>
              <a:rPr lang="en-US" sz="2800" dirty="0" err="1" smtClean="0">
                <a:solidFill>
                  <a:schemeClr val="tx1"/>
                </a:solidFill>
                <a:latin typeface="SutonnyMJ" pitchFamily="2" charset="0"/>
                <a:cs typeface="SutonnyMJ" pitchFamily="2" charset="0"/>
              </a:rPr>
              <a:t>kixi</a:t>
            </a:r>
            <a:r>
              <a:rPr lang="en-US" sz="2800" dirty="0" smtClean="0">
                <a:solidFill>
                  <a:schemeClr val="tx1"/>
                </a:solidFill>
                <a:latin typeface="SutonnyMJ" pitchFamily="2" charset="0"/>
                <a:cs typeface="SutonnyMJ" pitchFamily="2" charset="0"/>
              </a:rPr>
              <a:t> </a:t>
            </a:r>
            <a:r>
              <a:rPr lang="en-US" sz="2800" dirty="0" err="1" smtClean="0">
                <a:solidFill>
                  <a:schemeClr val="tx1"/>
                </a:solidFill>
                <a:latin typeface="SutonnyMJ" pitchFamily="2" charset="0"/>
                <a:cs typeface="SutonnyMJ" pitchFamily="2" charset="0"/>
              </a:rPr>
              <a:t>cvK</a:t>
            </a:r>
            <a:r>
              <a:rPr lang="en-US" sz="2800" dirty="0" smtClean="0">
                <a:solidFill>
                  <a:schemeClr val="tx1"/>
                </a:solidFill>
                <a:latin typeface="SutonnyMJ" pitchFamily="2" charset="0"/>
                <a:cs typeface="SutonnyMJ" pitchFamily="2" charset="0"/>
              </a:rPr>
              <a:t>, </a:t>
            </a:r>
          </a:p>
          <a:p>
            <a:pPr marL="742950" indent="-742950">
              <a:buFont typeface="+mj-lt"/>
              <a:buAutoNum type="arabicPeriod"/>
            </a:pPr>
            <a:r>
              <a:rPr lang="en-US" sz="2800" dirty="0" smtClean="0">
                <a:solidFill>
                  <a:schemeClr val="tx1"/>
                </a:solidFill>
                <a:latin typeface="SutonnyMJ" pitchFamily="2" charset="0"/>
                <a:cs typeface="SutonnyMJ" pitchFamily="2" charset="0"/>
              </a:rPr>
              <a:t> </a:t>
            </a:r>
            <a:r>
              <a:rPr lang="en-US" sz="2800" dirty="0" err="1" smtClean="0">
                <a:solidFill>
                  <a:schemeClr val="tx1"/>
                </a:solidFill>
                <a:latin typeface="SutonnyMJ" pitchFamily="2" charset="0"/>
                <a:cs typeface="SutonnyMJ" pitchFamily="2" charset="0"/>
              </a:rPr>
              <a:t>Kvco</a:t>
            </a:r>
            <a:r>
              <a:rPr lang="en-US" sz="2800" dirty="0" smtClean="0">
                <a:solidFill>
                  <a:schemeClr val="tx1"/>
                </a:solidFill>
                <a:latin typeface="SutonnyMJ" pitchFamily="2" charset="0"/>
                <a:cs typeface="SutonnyMJ" pitchFamily="2" charset="0"/>
              </a:rPr>
              <a:t> </a:t>
            </a:r>
            <a:r>
              <a:rPr lang="en-US" sz="2800" dirty="0" err="1" smtClean="0">
                <a:solidFill>
                  <a:schemeClr val="tx1"/>
                </a:solidFill>
                <a:latin typeface="SutonnyMJ" pitchFamily="2" charset="0"/>
                <a:cs typeface="SutonnyMJ" pitchFamily="2" charset="0"/>
              </a:rPr>
              <a:t>cvK</a:t>
            </a:r>
            <a:r>
              <a:rPr lang="en-US" sz="2800" dirty="0" smtClean="0">
                <a:solidFill>
                  <a:schemeClr val="tx1"/>
                </a:solidFill>
                <a:latin typeface="SutonnyMJ" pitchFamily="2" charset="0"/>
                <a:cs typeface="SutonnyMJ" pitchFamily="2" charset="0"/>
              </a:rPr>
              <a:t>,</a:t>
            </a:r>
          </a:p>
          <a:p>
            <a:pPr marL="742950" indent="-742950">
              <a:buFont typeface="+mj-lt"/>
              <a:buAutoNum type="arabicPeriod"/>
            </a:pPr>
            <a:r>
              <a:rPr lang="en-US" sz="2800" dirty="0" err="1" smtClean="0">
                <a:solidFill>
                  <a:schemeClr val="tx1"/>
                </a:solidFill>
                <a:latin typeface="SutonnyMJ" pitchFamily="2" charset="0"/>
                <a:cs typeface="SutonnyMJ" pitchFamily="2" charset="0"/>
              </a:rPr>
              <a:t>bvgv‡Ri</a:t>
            </a:r>
            <a:r>
              <a:rPr lang="en-US" sz="2800" dirty="0" smtClean="0">
                <a:solidFill>
                  <a:schemeClr val="tx1"/>
                </a:solidFill>
                <a:latin typeface="SutonnyMJ" pitchFamily="2" charset="0"/>
                <a:cs typeface="SutonnyMJ" pitchFamily="2" charset="0"/>
              </a:rPr>
              <a:t> </a:t>
            </a:r>
            <a:r>
              <a:rPr lang="en-US" sz="2800" dirty="0" err="1" smtClean="0">
                <a:solidFill>
                  <a:schemeClr val="tx1"/>
                </a:solidFill>
                <a:latin typeface="SutonnyMJ" pitchFamily="2" charset="0"/>
                <a:cs typeface="SutonnyMJ" pitchFamily="2" charset="0"/>
              </a:rPr>
              <a:t>RvqMv</a:t>
            </a:r>
            <a:r>
              <a:rPr lang="en-US" sz="2800" dirty="0" smtClean="0">
                <a:solidFill>
                  <a:schemeClr val="tx1"/>
                </a:solidFill>
                <a:latin typeface="SutonnyMJ" pitchFamily="2" charset="0"/>
                <a:cs typeface="SutonnyMJ" pitchFamily="2" charset="0"/>
              </a:rPr>
              <a:t> </a:t>
            </a:r>
            <a:r>
              <a:rPr lang="en-US" sz="2800" dirty="0" err="1" smtClean="0">
                <a:solidFill>
                  <a:schemeClr val="tx1"/>
                </a:solidFill>
                <a:latin typeface="SutonnyMJ" pitchFamily="2" charset="0"/>
                <a:cs typeface="SutonnyMJ" pitchFamily="2" charset="0"/>
              </a:rPr>
              <a:t>cvK</a:t>
            </a:r>
            <a:r>
              <a:rPr lang="en-US" sz="2800" dirty="0" smtClean="0">
                <a:solidFill>
                  <a:schemeClr val="tx1"/>
                </a:solidFill>
                <a:latin typeface="SutonnyMJ" pitchFamily="2" charset="0"/>
                <a:cs typeface="SutonnyMJ" pitchFamily="2" charset="0"/>
              </a:rPr>
              <a:t>,</a:t>
            </a:r>
          </a:p>
          <a:p>
            <a:pPr marL="742950" indent="-742950">
              <a:buFont typeface="+mj-lt"/>
              <a:buAutoNum type="arabicPeriod"/>
            </a:pPr>
            <a:r>
              <a:rPr lang="en-US" sz="2800" dirty="0" err="1" smtClean="0">
                <a:solidFill>
                  <a:schemeClr val="tx1"/>
                </a:solidFill>
                <a:latin typeface="SutonnyMJ" pitchFamily="2" charset="0"/>
                <a:cs typeface="SutonnyMJ" pitchFamily="2" charset="0"/>
              </a:rPr>
              <a:t>mZi</a:t>
            </a:r>
            <a:r>
              <a:rPr lang="en-US" sz="2800" dirty="0" smtClean="0">
                <a:solidFill>
                  <a:schemeClr val="tx1"/>
                </a:solidFill>
                <a:latin typeface="SutonnyMJ" pitchFamily="2" charset="0"/>
                <a:cs typeface="SutonnyMJ" pitchFamily="2" charset="0"/>
              </a:rPr>
              <a:t> </a:t>
            </a:r>
            <a:r>
              <a:rPr lang="en-US" sz="2800" dirty="0" err="1" smtClean="0">
                <a:solidFill>
                  <a:schemeClr val="tx1"/>
                </a:solidFill>
                <a:latin typeface="SutonnyMJ" pitchFamily="2" charset="0"/>
                <a:cs typeface="SutonnyMJ" pitchFamily="2" charset="0"/>
              </a:rPr>
              <a:t>XvKv</a:t>
            </a:r>
            <a:r>
              <a:rPr lang="en-US" sz="2800" dirty="0" smtClean="0">
                <a:solidFill>
                  <a:schemeClr val="tx1"/>
                </a:solidFill>
                <a:latin typeface="SutonnyMJ" pitchFamily="2" charset="0"/>
                <a:cs typeface="SutonnyMJ" pitchFamily="2" charset="0"/>
              </a:rPr>
              <a:t>,</a:t>
            </a:r>
          </a:p>
          <a:p>
            <a:pPr marL="742950" indent="-742950">
              <a:buFont typeface="+mj-lt"/>
              <a:buAutoNum type="arabicPeriod"/>
            </a:pPr>
            <a:r>
              <a:rPr lang="en-US" sz="2800" dirty="0" err="1" smtClean="0">
                <a:solidFill>
                  <a:schemeClr val="tx1"/>
                </a:solidFill>
                <a:latin typeface="SutonnyMJ" pitchFamily="2" charset="0"/>
                <a:cs typeface="SutonnyMJ" pitchFamily="2" charset="0"/>
              </a:rPr>
              <a:t>wK¡ejvgyLx</a:t>
            </a:r>
            <a:r>
              <a:rPr lang="en-US" sz="2800" dirty="0" smtClean="0">
                <a:solidFill>
                  <a:schemeClr val="tx1"/>
                </a:solidFill>
                <a:latin typeface="SutonnyMJ" pitchFamily="2" charset="0"/>
                <a:cs typeface="SutonnyMJ" pitchFamily="2" charset="0"/>
              </a:rPr>
              <a:t> </a:t>
            </a:r>
            <a:r>
              <a:rPr lang="en-US" sz="2800" dirty="0" err="1" smtClean="0">
                <a:solidFill>
                  <a:schemeClr val="tx1"/>
                </a:solidFill>
                <a:latin typeface="SutonnyMJ" pitchFamily="2" charset="0"/>
                <a:cs typeface="SutonnyMJ" pitchFamily="2" charset="0"/>
              </a:rPr>
              <a:t>nIqv</a:t>
            </a:r>
            <a:r>
              <a:rPr lang="en-US" sz="2800" dirty="0" smtClean="0">
                <a:solidFill>
                  <a:schemeClr val="tx1"/>
                </a:solidFill>
                <a:latin typeface="SutonnyMJ" pitchFamily="2" charset="0"/>
                <a:cs typeface="SutonnyMJ" pitchFamily="2" charset="0"/>
              </a:rPr>
              <a:t>,</a:t>
            </a:r>
          </a:p>
          <a:p>
            <a:pPr marL="742950" indent="-742950">
              <a:buFont typeface="+mj-lt"/>
              <a:buAutoNum type="arabicPeriod"/>
            </a:pPr>
            <a:r>
              <a:rPr lang="en-US" sz="2800" dirty="0" smtClean="0">
                <a:solidFill>
                  <a:schemeClr val="tx1"/>
                </a:solidFill>
                <a:latin typeface="SutonnyMJ" pitchFamily="2" charset="0"/>
                <a:cs typeface="SutonnyMJ" pitchFamily="2" charset="0"/>
              </a:rPr>
              <a:t>Iqv³gZ </a:t>
            </a:r>
            <a:r>
              <a:rPr lang="en-US" sz="2800" dirty="0" err="1" smtClean="0">
                <a:solidFill>
                  <a:schemeClr val="tx1"/>
                </a:solidFill>
                <a:latin typeface="SutonnyMJ" pitchFamily="2" charset="0"/>
                <a:cs typeface="SutonnyMJ" pitchFamily="2" charset="0"/>
              </a:rPr>
              <a:t>bvgvR</a:t>
            </a:r>
            <a:r>
              <a:rPr lang="en-US" sz="2800" dirty="0" smtClean="0">
                <a:solidFill>
                  <a:schemeClr val="tx1"/>
                </a:solidFill>
                <a:latin typeface="SutonnyMJ" pitchFamily="2" charset="0"/>
                <a:cs typeface="SutonnyMJ" pitchFamily="2" charset="0"/>
              </a:rPr>
              <a:t> </a:t>
            </a:r>
            <a:r>
              <a:rPr lang="en-US" sz="2800" dirty="0" err="1" smtClean="0">
                <a:solidFill>
                  <a:schemeClr val="tx1"/>
                </a:solidFill>
                <a:latin typeface="SutonnyMJ" pitchFamily="2" charset="0"/>
                <a:cs typeface="SutonnyMJ" pitchFamily="2" charset="0"/>
              </a:rPr>
              <a:t>cov</a:t>
            </a:r>
            <a:r>
              <a:rPr lang="en-US" sz="2800" dirty="0" smtClean="0">
                <a:solidFill>
                  <a:schemeClr val="tx1"/>
                </a:solidFill>
                <a:latin typeface="SutonnyMJ" pitchFamily="2" charset="0"/>
                <a:cs typeface="SutonnyMJ" pitchFamily="2" charset="0"/>
              </a:rPr>
              <a:t>, </a:t>
            </a:r>
          </a:p>
          <a:p>
            <a:pPr marL="742950" indent="-742950">
              <a:buFont typeface="+mj-lt"/>
              <a:buAutoNum type="arabicPeriod"/>
            </a:pPr>
            <a:r>
              <a:rPr lang="en-US" sz="2800" dirty="0" err="1" smtClean="0">
                <a:solidFill>
                  <a:schemeClr val="tx1"/>
                </a:solidFill>
                <a:latin typeface="SutonnyMJ" pitchFamily="2" charset="0"/>
                <a:cs typeface="SutonnyMJ" pitchFamily="2" charset="0"/>
              </a:rPr>
              <a:t>bvgv‡Ri</a:t>
            </a:r>
            <a:r>
              <a:rPr lang="en-US" sz="2800" dirty="0" smtClean="0">
                <a:solidFill>
                  <a:schemeClr val="tx1"/>
                </a:solidFill>
                <a:latin typeface="SutonnyMJ" pitchFamily="2" charset="0"/>
                <a:cs typeface="SutonnyMJ" pitchFamily="2" charset="0"/>
              </a:rPr>
              <a:t> </a:t>
            </a:r>
            <a:r>
              <a:rPr lang="en-US" sz="2800" dirty="0" err="1" smtClean="0">
                <a:solidFill>
                  <a:schemeClr val="tx1"/>
                </a:solidFill>
                <a:latin typeface="SutonnyMJ" pitchFamily="2" charset="0"/>
                <a:cs typeface="SutonnyMJ" pitchFamily="2" charset="0"/>
              </a:rPr>
              <a:t>wbqZ</a:t>
            </a:r>
            <a:r>
              <a:rPr lang="en-US" sz="2800" dirty="0" smtClean="0">
                <a:solidFill>
                  <a:schemeClr val="tx1"/>
                </a:solidFill>
                <a:latin typeface="SutonnyMJ" pitchFamily="2" charset="0"/>
                <a:cs typeface="SutonnyMJ" pitchFamily="2" charset="0"/>
              </a:rPr>
              <a:t> </a:t>
            </a:r>
            <a:r>
              <a:rPr lang="en-US" sz="2800" dirty="0" err="1" smtClean="0">
                <a:solidFill>
                  <a:schemeClr val="tx1"/>
                </a:solidFill>
                <a:latin typeface="SutonnyMJ" pitchFamily="2" charset="0"/>
                <a:cs typeface="SutonnyMJ" pitchFamily="2" charset="0"/>
              </a:rPr>
              <a:t>Kiv</a:t>
            </a:r>
            <a:r>
              <a:rPr lang="en-US" sz="2800" dirty="0" smtClean="0">
                <a:solidFill>
                  <a:schemeClr val="tx1"/>
                </a:solidFill>
                <a:latin typeface="SutonnyMJ" pitchFamily="2" charset="0"/>
                <a:cs typeface="SutonnyMJ" pitchFamily="2" charset="0"/>
              </a:rPr>
              <a:t>|    </a:t>
            </a:r>
            <a:endParaRPr lang="en-US" sz="2800" dirty="0">
              <a:solidFill>
                <a:schemeClr val="tx1"/>
              </a:solidFill>
              <a:latin typeface="SutonnyMJ" pitchFamily="2" charset="0"/>
              <a:cs typeface="SutonnyMJ" pitchFamily="2" charset="0"/>
            </a:endParaRPr>
          </a:p>
        </p:txBody>
      </p:sp>
      <p:sp>
        <p:nvSpPr>
          <p:cNvPr id="8" name="Plaque 7"/>
          <p:cNvSpPr/>
          <p:nvPr/>
        </p:nvSpPr>
        <p:spPr>
          <a:xfrm>
            <a:off x="4572000" y="2819400"/>
            <a:ext cx="4419600" cy="3733800"/>
          </a:xfrm>
          <a:prstGeom prst="plaqu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itchFamily="2" charset="2"/>
              <a:buChar char="v"/>
            </a:pPr>
            <a:r>
              <a:rPr lang="en-US" sz="2800" b="1" u="sng" dirty="0" err="1" smtClean="0">
                <a:solidFill>
                  <a:srgbClr val="FF0000"/>
                </a:solidFill>
                <a:latin typeface="SutonnyMJ" pitchFamily="2" charset="0"/>
                <a:cs typeface="SutonnyMJ" pitchFamily="2" charset="0"/>
              </a:rPr>
              <a:t>bvgv‡Ri</a:t>
            </a:r>
            <a:r>
              <a:rPr lang="en-US" sz="2800" b="1" u="sng" dirty="0" smtClean="0">
                <a:solidFill>
                  <a:srgbClr val="FF0000"/>
                </a:solidFill>
                <a:latin typeface="SutonnyMJ" pitchFamily="2" charset="0"/>
                <a:cs typeface="SutonnyMJ" pitchFamily="2" charset="0"/>
              </a:rPr>
              <a:t> </a:t>
            </a:r>
            <a:r>
              <a:rPr lang="en-US" sz="2800" b="1" u="sng" dirty="0" err="1" smtClean="0">
                <a:solidFill>
                  <a:srgbClr val="FF0000"/>
                </a:solidFill>
                <a:latin typeface="SutonnyMJ" pitchFamily="2" charset="0"/>
                <a:cs typeface="SutonnyMJ" pitchFamily="2" charset="0"/>
              </a:rPr>
              <a:t>wfZ‡i</a:t>
            </a:r>
            <a:r>
              <a:rPr lang="en-US" sz="2800" b="1" u="sng" dirty="0" smtClean="0">
                <a:solidFill>
                  <a:srgbClr val="FF0000"/>
                </a:solidFill>
                <a:latin typeface="SutonnyMJ" pitchFamily="2" charset="0"/>
                <a:cs typeface="SutonnyMJ" pitchFamily="2" charset="0"/>
              </a:rPr>
              <a:t> 6 </a:t>
            </a:r>
            <a:r>
              <a:rPr lang="en-US" sz="2800" b="1" u="sng" dirty="0" err="1" smtClean="0">
                <a:solidFill>
                  <a:srgbClr val="FF0000"/>
                </a:solidFill>
                <a:latin typeface="SutonnyMJ" pitchFamily="2" charset="0"/>
                <a:cs typeface="SutonnyMJ" pitchFamily="2" charset="0"/>
              </a:rPr>
              <a:t>diR</a:t>
            </a:r>
            <a:endParaRPr lang="en-US" sz="2800" b="1" u="sng" dirty="0" smtClean="0">
              <a:solidFill>
                <a:srgbClr val="FF0000"/>
              </a:solidFill>
              <a:latin typeface="SutonnyMJ" pitchFamily="2" charset="0"/>
              <a:cs typeface="SutonnyMJ" pitchFamily="2" charset="0"/>
            </a:endParaRPr>
          </a:p>
          <a:p>
            <a:endParaRPr lang="en-US" sz="100" dirty="0" smtClean="0">
              <a:solidFill>
                <a:schemeClr val="tx1"/>
              </a:solidFill>
              <a:latin typeface="SutonnyMJ" pitchFamily="2" charset="0"/>
              <a:cs typeface="SutonnyMJ" pitchFamily="2" charset="0"/>
            </a:endParaRPr>
          </a:p>
          <a:p>
            <a:pPr marL="742950" indent="-742950">
              <a:buFont typeface="+mj-lt"/>
              <a:buAutoNum type="arabicPeriod"/>
            </a:pPr>
            <a:r>
              <a:rPr lang="en-US" sz="2800" dirty="0" err="1" smtClean="0">
                <a:solidFill>
                  <a:schemeClr val="tx1"/>
                </a:solidFill>
                <a:latin typeface="SutonnyMJ" pitchFamily="2" charset="0"/>
                <a:cs typeface="SutonnyMJ" pitchFamily="2" charset="0"/>
              </a:rPr>
              <a:t>ZvKex‡i</a:t>
            </a:r>
            <a:r>
              <a:rPr lang="en-US" sz="2800" dirty="0" smtClean="0">
                <a:solidFill>
                  <a:schemeClr val="tx1"/>
                </a:solidFill>
                <a:latin typeface="SutonnyMJ" pitchFamily="2" charset="0"/>
                <a:cs typeface="SutonnyMJ" pitchFamily="2" charset="0"/>
              </a:rPr>
              <a:t> </a:t>
            </a:r>
            <a:r>
              <a:rPr lang="en-US" sz="2800" dirty="0" err="1" smtClean="0">
                <a:solidFill>
                  <a:schemeClr val="tx1"/>
                </a:solidFill>
                <a:latin typeface="SutonnyMJ" pitchFamily="2" charset="0"/>
                <a:cs typeface="SutonnyMJ" pitchFamily="2" charset="0"/>
              </a:rPr>
              <a:t>Zvnixgv</a:t>
            </a:r>
            <a:r>
              <a:rPr lang="en-US" sz="2800" dirty="0" smtClean="0">
                <a:solidFill>
                  <a:schemeClr val="tx1"/>
                </a:solidFill>
                <a:latin typeface="SutonnyMJ" pitchFamily="2" charset="0"/>
                <a:cs typeface="SutonnyMJ" pitchFamily="2" charset="0"/>
              </a:rPr>
              <a:t> </a:t>
            </a:r>
            <a:r>
              <a:rPr lang="en-US" sz="2800" dirty="0" err="1" smtClean="0">
                <a:solidFill>
                  <a:schemeClr val="tx1"/>
                </a:solidFill>
                <a:latin typeface="SutonnyMJ" pitchFamily="2" charset="0"/>
                <a:cs typeface="SutonnyMJ" pitchFamily="2" charset="0"/>
              </a:rPr>
              <a:t>ejv</a:t>
            </a:r>
            <a:r>
              <a:rPr lang="en-US" sz="2800" dirty="0" smtClean="0">
                <a:solidFill>
                  <a:schemeClr val="tx1"/>
                </a:solidFill>
                <a:latin typeface="SutonnyMJ" pitchFamily="2" charset="0"/>
                <a:cs typeface="SutonnyMJ" pitchFamily="2" charset="0"/>
              </a:rPr>
              <a:t>,</a:t>
            </a:r>
          </a:p>
          <a:p>
            <a:pPr marL="742950" indent="-742950">
              <a:buFont typeface="+mj-lt"/>
              <a:buAutoNum type="arabicPeriod"/>
            </a:pPr>
            <a:r>
              <a:rPr lang="en-US" sz="2800" dirty="0" smtClean="0">
                <a:solidFill>
                  <a:schemeClr val="tx1"/>
                </a:solidFill>
                <a:latin typeface="SutonnyMJ" pitchFamily="2" charset="0"/>
                <a:cs typeface="SutonnyMJ" pitchFamily="2" charset="0"/>
              </a:rPr>
              <a:t> `</a:t>
            </a:r>
            <a:r>
              <a:rPr lang="en-US" sz="2800" dirty="0" err="1" smtClean="0">
                <a:solidFill>
                  <a:schemeClr val="tx1"/>
                </a:solidFill>
                <a:latin typeface="SutonnyMJ" pitchFamily="2" charset="0"/>
                <a:cs typeface="SutonnyMJ" pitchFamily="2" charset="0"/>
              </a:rPr>
              <a:t>uvovBqv</a:t>
            </a:r>
            <a:r>
              <a:rPr lang="en-US" sz="2800" dirty="0" smtClean="0">
                <a:solidFill>
                  <a:schemeClr val="tx1"/>
                </a:solidFill>
                <a:latin typeface="SutonnyMJ" pitchFamily="2" charset="0"/>
                <a:cs typeface="SutonnyMJ" pitchFamily="2" charset="0"/>
              </a:rPr>
              <a:t> </a:t>
            </a:r>
            <a:r>
              <a:rPr lang="en-US" sz="2800" dirty="0" err="1" smtClean="0">
                <a:solidFill>
                  <a:schemeClr val="tx1"/>
                </a:solidFill>
                <a:latin typeface="SutonnyMJ" pitchFamily="2" charset="0"/>
                <a:cs typeface="SutonnyMJ" pitchFamily="2" charset="0"/>
              </a:rPr>
              <a:t>bvgvR</a:t>
            </a:r>
            <a:r>
              <a:rPr lang="en-US" sz="2800" dirty="0" smtClean="0">
                <a:solidFill>
                  <a:schemeClr val="tx1"/>
                </a:solidFill>
                <a:latin typeface="SutonnyMJ" pitchFamily="2" charset="0"/>
                <a:cs typeface="SutonnyMJ" pitchFamily="2" charset="0"/>
              </a:rPr>
              <a:t> </a:t>
            </a:r>
            <a:r>
              <a:rPr lang="en-US" sz="2800" dirty="0" err="1" smtClean="0">
                <a:solidFill>
                  <a:schemeClr val="tx1"/>
                </a:solidFill>
                <a:latin typeface="SutonnyMJ" pitchFamily="2" charset="0"/>
                <a:cs typeface="SutonnyMJ" pitchFamily="2" charset="0"/>
              </a:rPr>
              <a:t>cov</a:t>
            </a:r>
            <a:r>
              <a:rPr lang="en-US" sz="2800" dirty="0" smtClean="0">
                <a:solidFill>
                  <a:schemeClr val="tx1"/>
                </a:solidFill>
                <a:latin typeface="SutonnyMJ" pitchFamily="2" charset="0"/>
                <a:cs typeface="SutonnyMJ" pitchFamily="2" charset="0"/>
              </a:rPr>
              <a:t>,</a:t>
            </a:r>
          </a:p>
          <a:p>
            <a:pPr marL="742950" indent="-742950">
              <a:buFont typeface="+mj-lt"/>
              <a:buAutoNum type="arabicPeriod"/>
            </a:pPr>
            <a:r>
              <a:rPr lang="en-US" sz="2800" dirty="0" err="1" smtClean="0">
                <a:solidFill>
                  <a:schemeClr val="tx1"/>
                </a:solidFill>
                <a:latin typeface="SutonnyMJ" pitchFamily="2" charset="0"/>
                <a:cs typeface="SutonnyMJ" pitchFamily="2" charset="0"/>
              </a:rPr>
              <a:t>wK¡ivZ</a:t>
            </a:r>
            <a:r>
              <a:rPr lang="en-US" sz="2800" dirty="0" smtClean="0">
                <a:solidFill>
                  <a:schemeClr val="tx1"/>
                </a:solidFill>
                <a:latin typeface="SutonnyMJ" pitchFamily="2" charset="0"/>
                <a:cs typeface="SutonnyMJ" pitchFamily="2" charset="0"/>
              </a:rPr>
              <a:t> </a:t>
            </a:r>
            <a:r>
              <a:rPr lang="en-US" sz="2800" dirty="0" err="1" smtClean="0">
                <a:solidFill>
                  <a:schemeClr val="tx1"/>
                </a:solidFill>
                <a:latin typeface="SutonnyMJ" pitchFamily="2" charset="0"/>
                <a:cs typeface="SutonnyMJ" pitchFamily="2" charset="0"/>
              </a:rPr>
              <a:t>cov</a:t>
            </a:r>
            <a:r>
              <a:rPr lang="en-US" sz="2800" dirty="0" smtClean="0">
                <a:solidFill>
                  <a:schemeClr val="tx1"/>
                </a:solidFill>
                <a:latin typeface="SutonnyMJ" pitchFamily="2" charset="0"/>
                <a:cs typeface="SutonnyMJ" pitchFamily="2" charset="0"/>
              </a:rPr>
              <a:t>,</a:t>
            </a:r>
          </a:p>
          <a:p>
            <a:pPr marL="742950" indent="-742950">
              <a:buFont typeface="+mj-lt"/>
              <a:buAutoNum type="arabicPeriod"/>
            </a:pPr>
            <a:r>
              <a:rPr lang="en-US" sz="2800" dirty="0" err="1" smtClean="0">
                <a:solidFill>
                  <a:schemeClr val="tx1"/>
                </a:solidFill>
                <a:latin typeface="SutonnyMJ" pitchFamily="2" charset="0"/>
                <a:cs typeface="SutonnyMJ" pitchFamily="2" charset="0"/>
              </a:rPr>
              <a:t>iæKz</a:t>
            </a:r>
            <a:r>
              <a:rPr lang="en-US" sz="2800" dirty="0" smtClean="0">
                <a:solidFill>
                  <a:schemeClr val="tx1"/>
                </a:solidFill>
                <a:latin typeface="SutonnyMJ" pitchFamily="2" charset="0"/>
                <a:cs typeface="SutonnyMJ" pitchFamily="2" charset="0"/>
              </a:rPr>
              <a:t> </a:t>
            </a:r>
            <a:r>
              <a:rPr lang="en-US" sz="2800" dirty="0" err="1" smtClean="0">
                <a:solidFill>
                  <a:schemeClr val="tx1"/>
                </a:solidFill>
                <a:latin typeface="SutonnyMJ" pitchFamily="2" charset="0"/>
                <a:cs typeface="SutonnyMJ" pitchFamily="2" charset="0"/>
              </a:rPr>
              <a:t>Kiv</a:t>
            </a:r>
            <a:r>
              <a:rPr lang="en-US" sz="2800" dirty="0" smtClean="0">
                <a:solidFill>
                  <a:schemeClr val="tx1"/>
                </a:solidFill>
                <a:latin typeface="SutonnyMJ" pitchFamily="2" charset="0"/>
                <a:cs typeface="SutonnyMJ" pitchFamily="2" charset="0"/>
              </a:rPr>
              <a:t>, </a:t>
            </a:r>
          </a:p>
          <a:p>
            <a:pPr marL="742950" indent="-742950">
              <a:buFont typeface="+mj-lt"/>
              <a:buAutoNum type="arabicPeriod"/>
            </a:pPr>
            <a:r>
              <a:rPr lang="en-US" sz="2800" dirty="0" smtClean="0">
                <a:solidFill>
                  <a:schemeClr val="tx1"/>
                </a:solidFill>
                <a:latin typeface="SutonnyMJ" pitchFamily="2" charset="0"/>
                <a:cs typeface="SutonnyMJ" pitchFamily="2" charset="0"/>
              </a:rPr>
              <a:t>`</a:t>
            </a:r>
            <a:r>
              <a:rPr lang="en-US" sz="2800" dirty="0" err="1" smtClean="0">
                <a:solidFill>
                  <a:schemeClr val="tx1"/>
                </a:solidFill>
                <a:latin typeface="SutonnyMJ" pitchFamily="2" charset="0"/>
                <a:cs typeface="SutonnyMJ" pitchFamily="2" charset="0"/>
              </a:rPr>
              <a:t>yB</a:t>
            </a:r>
            <a:r>
              <a:rPr lang="en-US" sz="2800" dirty="0" smtClean="0">
                <a:solidFill>
                  <a:schemeClr val="tx1"/>
                </a:solidFill>
                <a:latin typeface="SutonnyMJ" pitchFamily="2" charset="0"/>
                <a:cs typeface="SutonnyMJ" pitchFamily="2" charset="0"/>
              </a:rPr>
              <a:t> </a:t>
            </a:r>
            <a:r>
              <a:rPr lang="en-US" sz="2800" dirty="0" err="1" smtClean="0">
                <a:solidFill>
                  <a:schemeClr val="tx1"/>
                </a:solidFill>
                <a:latin typeface="SutonnyMJ" pitchFamily="2" charset="0"/>
                <a:cs typeface="SutonnyMJ" pitchFamily="2" charset="0"/>
              </a:rPr>
              <a:t>wmR`v</a:t>
            </a:r>
            <a:r>
              <a:rPr lang="en-US" sz="2800" dirty="0" smtClean="0">
                <a:solidFill>
                  <a:schemeClr val="tx1"/>
                </a:solidFill>
                <a:latin typeface="SutonnyMJ" pitchFamily="2" charset="0"/>
                <a:cs typeface="SutonnyMJ" pitchFamily="2" charset="0"/>
              </a:rPr>
              <a:t> </a:t>
            </a:r>
            <a:r>
              <a:rPr lang="en-US" sz="2800" dirty="0" err="1" smtClean="0">
                <a:solidFill>
                  <a:schemeClr val="tx1"/>
                </a:solidFill>
                <a:latin typeface="SutonnyMJ" pitchFamily="2" charset="0"/>
                <a:cs typeface="SutonnyMJ" pitchFamily="2" charset="0"/>
              </a:rPr>
              <a:t>Kiv</a:t>
            </a:r>
            <a:r>
              <a:rPr lang="en-US" sz="2800" dirty="0" smtClean="0">
                <a:solidFill>
                  <a:schemeClr val="tx1"/>
                </a:solidFill>
                <a:latin typeface="SutonnyMJ" pitchFamily="2" charset="0"/>
                <a:cs typeface="SutonnyMJ" pitchFamily="2" charset="0"/>
              </a:rPr>
              <a:t>,</a:t>
            </a:r>
          </a:p>
          <a:p>
            <a:pPr marL="742950" indent="-742950">
              <a:buFont typeface="+mj-lt"/>
              <a:buAutoNum type="arabicPeriod"/>
            </a:pPr>
            <a:r>
              <a:rPr lang="en-US" sz="2800" dirty="0" smtClean="0">
                <a:solidFill>
                  <a:schemeClr val="tx1"/>
                </a:solidFill>
                <a:latin typeface="SutonnyMJ" pitchFamily="2" charset="0"/>
                <a:cs typeface="SutonnyMJ" pitchFamily="2" charset="0"/>
              </a:rPr>
              <a:t>‡</a:t>
            </a:r>
            <a:r>
              <a:rPr lang="en-US" sz="2800" dirty="0" err="1" smtClean="0">
                <a:solidFill>
                  <a:schemeClr val="tx1"/>
                </a:solidFill>
                <a:latin typeface="SutonnyMJ" pitchFamily="2" charset="0"/>
                <a:cs typeface="SutonnyMJ" pitchFamily="2" charset="0"/>
              </a:rPr>
              <a:t>kl</a:t>
            </a:r>
            <a:r>
              <a:rPr lang="en-US" sz="2800" dirty="0" smtClean="0">
                <a:solidFill>
                  <a:schemeClr val="tx1"/>
                </a:solidFill>
                <a:latin typeface="SutonnyMJ" pitchFamily="2" charset="0"/>
                <a:cs typeface="SutonnyMJ" pitchFamily="2" charset="0"/>
              </a:rPr>
              <a:t> ˆ</a:t>
            </a:r>
            <a:r>
              <a:rPr lang="en-US" sz="2800" dirty="0" err="1" smtClean="0">
                <a:solidFill>
                  <a:schemeClr val="tx1"/>
                </a:solidFill>
                <a:latin typeface="SutonnyMJ" pitchFamily="2" charset="0"/>
                <a:cs typeface="SutonnyMJ" pitchFamily="2" charset="0"/>
              </a:rPr>
              <a:t>eVK</a:t>
            </a:r>
            <a:r>
              <a:rPr lang="en-US" sz="2800" dirty="0" smtClean="0">
                <a:solidFill>
                  <a:schemeClr val="tx1"/>
                </a:solidFill>
                <a:latin typeface="SutonnyMJ" pitchFamily="2" charset="0"/>
                <a:cs typeface="SutonnyMJ" pitchFamily="2" charset="0"/>
              </a:rPr>
              <a:t> </a:t>
            </a:r>
            <a:r>
              <a:rPr lang="en-US" sz="2800" dirty="0" err="1" smtClean="0">
                <a:solidFill>
                  <a:schemeClr val="tx1"/>
                </a:solidFill>
                <a:latin typeface="SutonnyMJ" pitchFamily="2" charset="0"/>
                <a:cs typeface="SutonnyMJ" pitchFamily="2" charset="0"/>
              </a:rPr>
              <a:t>Kiv</a:t>
            </a:r>
            <a:r>
              <a:rPr lang="en-US" sz="2800" dirty="0" smtClean="0">
                <a:solidFill>
                  <a:schemeClr val="tx1"/>
                </a:solidFill>
                <a:latin typeface="SutonnyMJ" pitchFamily="2" charset="0"/>
                <a:cs typeface="SutonnyMJ" pitchFamily="2" charset="0"/>
              </a:rPr>
              <a:t>| </a:t>
            </a:r>
          </a:p>
          <a:p>
            <a:pPr marL="742950" indent="-742950">
              <a:buFont typeface="+mj-lt"/>
              <a:buAutoNum type="arabicPeriod"/>
            </a:pPr>
            <a:endParaRPr lang="en-US" sz="2800" dirty="0" smtClean="0">
              <a:solidFill>
                <a:schemeClr val="tx1"/>
              </a:solidFill>
              <a:latin typeface="SutonnyMJ" pitchFamily="2" charset="0"/>
              <a:cs typeface="SutonnyMJ" pitchFamily="2" charset="0"/>
            </a:endParaRP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
                                            <p:bg/>
                                          </p:spTgt>
                                        </p:tgtEl>
                                        <p:attrNameLst>
                                          <p:attrName>style.visibility</p:attrName>
                                        </p:attrNameLst>
                                      </p:cBhvr>
                                      <p:to>
                                        <p:strVal val="visible"/>
                                      </p:to>
                                    </p:set>
                                    <p:anim calcmode="lin" valueType="num">
                                      <p:cBhvr additive="base">
                                        <p:cTn id="19" dur="2000" fill="hold"/>
                                        <p:tgtEl>
                                          <p:spTgt spid="5">
                                            <p:bg/>
                                          </p:spTgt>
                                        </p:tgtEl>
                                        <p:attrNameLst>
                                          <p:attrName>ppt_x</p:attrName>
                                        </p:attrNameLst>
                                      </p:cBhvr>
                                      <p:tavLst>
                                        <p:tav tm="0">
                                          <p:val>
                                            <p:strVal val="0-#ppt_w/2"/>
                                          </p:val>
                                        </p:tav>
                                        <p:tav tm="100000">
                                          <p:val>
                                            <p:strVal val="#ppt_x"/>
                                          </p:val>
                                        </p:tav>
                                      </p:tavLst>
                                    </p:anim>
                                    <p:anim calcmode="lin" valueType="num">
                                      <p:cBhvr additive="base">
                                        <p:cTn id="20" dur="2000" fill="hold"/>
                                        <p:tgtEl>
                                          <p:spTgt spid="5">
                                            <p:bg/>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20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24" dur="2000" fill="hold"/>
                                        <p:tgtEl>
                                          <p:spTgt spid="5">
                                            <p:txEl>
                                              <p:pRg st="0" end="0"/>
                                            </p:txEl>
                                          </p:spTgt>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5">
                                            <p:txEl>
                                              <p:pRg st="1" end="1"/>
                                            </p:txEl>
                                          </p:spTgt>
                                        </p:tgtEl>
                                        <p:attrNameLst>
                                          <p:attrName>style.visibility</p:attrName>
                                        </p:attrNameLst>
                                      </p:cBhvr>
                                      <p:to>
                                        <p:strVal val="visible"/>
                                      </p:to>
                                    </p:set>
                                    <p:anim calcmode="lin" valueType="num">
                                      <p:cBhvr additive="base">
                                        <p:cTn id="27" dur="2000" fill="hold"/>
                                        <p:tgtEl>
                                          <p:spTgt spid="5">
                                            <p:txEl>
                                              <p:pRg st="1" end="1"/>
                                            </p:txEl>
                                          </p:spTgt>
                                        </p:tgtEl>
                                        <p:attrNameLst>
                                          <p:attrName>ppt_x</p:attrName>
                                        </p:attrNameLst>
                                      </p:cBhvr>
                                      <p:tavLst>
                                        <p:tav tm="0">
                                          <p:val>
                                            <p:strVal val="0-#ppt_w/2"/>
                                          </p:val>
                                        </p:tav>
                                        <p:tav tm="100000">
                                          <p:val>
                                            <p:strVal val="#ppt_x"/>
                                          </p:val>
                                        </p:tav>
                                      </p:tavLst>
                                    </p:anim>
                                    <p:anim calcmode="lin" valueType="num">
                                      <p:cBhvr additive="base">
                                        <p:cTn id="28" dur="2000" fill="hold"/>
                                        <p:tgtEl>
                                          <p:spTgt spid="5">
                                            <p:txEl>
                                              <p:pRg st="1" end="1"/>
                                            </p:txEl>
                                          </p:spTgt>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5">
                                            <p:txEl>
                                              <p:pRg st="2" end="2"/>
                                            </p:txEl>
                                          </p:spTgt>
                                        </p:tgtEl>
                                        <p:attrNameLst>
                                          <p:attrName>style.visibility</p:attrName>
                                        </p:attrNameLst>
                                      </p:cBhvr>
                                      <p:to>
                                        <p:strVal val="visible"/>
                                      </p:to>
                                    </p:set>
                                    <p:anim calcmode="lin" valueType="num">
                                      <p:cBhvr additive="base">
                                        <p:cTn id="31" dur="2000" fill="hold"/>
                                        <p:tgtEl>
                                          <p:spTgt spid="5">
                                            <p:txEl>
                                              <p:pRg st="2" end="2"/>
                                            </p:txEl>
                                          </p:spTgt>
                                        </p:tgtEl>
                                        <p:attrNameLst>
                                          <p:attrName>ppt_x</p:attrName>
                                        </p:attrNameLst>
                                      </p:cBhvr>
                                      <p:tavLst>
                                        <p:tav tm="0">
                                          <p:val>
                                            <p:strVal val="0-#ppt_w/2"/>
                                          </p:val>
                                        </p:tav>
                                        <p:tav tm="100000">
                                          <p:val>
                                            <p:strVal val="#ppt_x"/>
                                          </p:val>
                                        </p:tav>
                                      </p:tavLst>
                                    </p:anim>
                                    <p:anim calcmode="lin" valueType="num">
                                      <p:cBhvr additive="base">
                                        <p:cTn id="32" dur="2000" fill="hold"/>
                                        <p:tgtEl>
                                          <p:spTgt spid="5">
                                            <p:txEl>
                                              <p:pRg st="2" end="2"/>
                                            </p:txEl>
                                          </p:spTgt>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5">
                                            <p:txEl>
                                              <p:pRg st="3" end="3"/>
                                            </p:txEl>
                                          </p:spTgt>
                                        </p:tgtEl>
                                        <p:attrNameLst>
                                          <p:attrName>style.visibility</p:attrName>
                                        </p:attrNameLst>
                                      </p:cBhvr>
                                      <p:to>
                                        <p:strVal val="visible"/>
                                      </p:to>
                                    </p:set>
                                    <p:anim calcmode="lin" valueType="num">
                                      <p:cBhvr additive="base">
                                        <p:cTn id="35" dur="2000" fill="hold"/>
                                        <p:tgtEl>
                                          <p:spTgt spid="5">
                                            <p:txEl>
                                              <p:pRg st="3" end="3"/>
                                            </p:txEl>
                                          </p:spTgt>
                                        </p:tgtEl>
                                        <p:attrNameLst>
                                          <p:attrName>ppt_x</p:attrName>
                                        </p:attrNameLst>
                                      </p:cBhvr>
                                      <p:tavLst>
                                        <p:tav tm="0">
                                          <p:val>
                                            <p:strVal val="0-#ppt_w/2"/>
                                          </p:val>
                                        </p:tav>
                                        <p:tav tm="100000">
                                          <p:val>
                                            <p:strVal val="#ppt_x"/>
                                          </p:val>
                                        </p:tav>
                                      </p:tavLst>
                                    </p:anim>
                                    <p:anim calcmode="lin" valueType="num">
                                      <p:cBhvr additive="base">
                                        <p:cTn id="36" dur="2000" fill="hold"/>
                                        <p:tgtEl>
                                          <p:spTgt spid="5">
                                            <p:txEl>
                                              <p:pRg st="3" end="3"/>
                                            </p:txEl>
                                          </p:spTgt>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5">
                                            <p:txEl>
                                              <p:pRg st="4" end="4"/>
                                            </p:txEl>
                                          </p:spTgt>
                                        </p:tgtEl>
                                        <p:attrNameLst>
                                          <p:attrName>style.visibility</p:attrName>
                                        </p:attrNameLst>
                                      </p:cBhvr>
                                      <p:to>
                                        <p:strVal val="visible"/>
                                      </p:to>
                                    </p:set>
                                    <p:anim calcmode="lin" valueType="num">
                                      <p:cBhvr additive="base">
                                        <p:cTn id="39" dur="2000" fill="hold"/>
                                        <p:tgtEl>
                                          <p:spTgt spid="5">
                                            <p:txEl>
                                              <p:pRg st="4" end="4"/>
                                            </p:txEl>
                                          </p:spTgt>
                                        </p:tgtEl>
                                        <p:attrNameLst>
                                          <p:attrName>ppt_x</p:attrName>
                                        </p:attrNameLst>
                                      </p:cBhvr>
                                      <p:tavLst>
                                        <p:tav tm="0">
                                          <p:val>
                                            <p:strVal val="0-#ppt_w/2"/>
                                          </p:val>
                                        </p:tav>
                                        <p:tav tm="100000">
                                          <p:val>
                                            <p:strVal val="#ppt_x"/>
                                          </p:val>
                                        </p:tav>
                                      </p:tavLst>
                                    </p:anim>
                                    <p:anim calcmode="lin" valueType="num">
                                      <p:cBhvr additive="base">
                                        <p:cTn id="40" dur="2000" fill="hold"/>
                                        <p:tgtEl>
                                          <p:spTgt spid="5">
                                            <p:txEl>
                                              <p:pRg st="4" end="4"/>
                                            </p:txEl>
                                          </p:spTgt>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
                                            <p:txEl>
                                              <p:pRg st="5" end="5"/>
                                            </p:txEl>
                                          </p:spTgt>
                                        </p:tgtEl>
                                        <p:attrNameLst>
                                          <p:attrName>style.visibility</p:attrName>
                                        </p:attrNameLst>
                                      </p:cBhvr>
                                      <p:to>
                                        <p:strVal val="visible"/>
                                      </p:to>
                                    </p:set>
                                    <p:anim calcmode="lin" valueType="num">
                                      <p:cBhvr additive="base">
                                        <p:cTn id="43" dur="2000" fill="hold"/>
                                        <p:tgtEl>
                                          <p:spTgt spid="5">
                                            <p:txEl>
                                              <p:pRg st="5" end="5"/>
                                            </p:txEl>
                                          </p:spTgt>
                                        </p:tgtEl>
                                        <p:attrNameLst>
                                          <p:attrName>ppt_x</p:attrName>
                                        </p:attrNameLst>
                                      </p:cBhvr>
                                      <p:tavLst>
                                        <p:tav tm="0">
                                          <p:val>
                                            <p:strVal val="0-#ppt_w/2"/>
                                          </p:val>
                                        </p:tav>
                                        <p:tav tm="100000">
                                          <p:val>
                                            <p:strVal val="#ppt_x"/>
                                          </p:val>
                                        </p:tav>
                                      </p:tavLst>
                                    </p:anim>
                                    <p:anim calcmode="lin" valueType="num">
                                      <p:cBhvr additive="base">
                                        <p:cTn id="44" dur="2000" fill="hold"/>
                                        <p:tgtEl>
                                          <p:spTgt spid="5">
                                            <p:txEl>
                                              <p:pRg st="5" end="5"/>
                                            </p:txEl>
                                          </p:spTgt>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5">
                                            <p:txEl>
                                              <p:pRg st="6" end="6"/>
                                            </p:txEl>
                                          </p:spTgt>
                                        </p:tgtEl>
                                        <p:attrNameLst>
                                          <p:attrName>style.visibility</p:attrName>
                                        </p:attrNameLst>
                                      </p:cBhvr>
                                      <p:to>
                                        <p:strVal val="visible"/>
                                      </p:to>
                                    </p:set>
                                    <p:anim calcmode="lin" valueType="num">
                                      <p:cBhvr additive="base">
                                        <p:cTn id="47" dur="2000" fill="hold"/>
                                        <p:tgtEl>
                                          <p:spTgt spid="5">
                                            <p:txEl>
                                              <p:pRg st="6" end="6"/>
                                            </p:txEl>
                                          </p:spTgt>
                                        </p:tgtEl>
                                        <p:attrNameLst>
                                          <p:attrName>ppt_x</p:attrName>
                                        </p:attrNameLst>
                                      </p:cBhvr>
                                      <p:tavLst>
                                        <p:tav tm="0">
                                          <p:val>
                                            <p:strVal val="0-#ppt_w/2"/>
                                          </p:val>
                                        </p:tav>
                                        <p:tav tm="100000">
                                          <p:val>
                                            <p:strVal val="#ppt_x"/>
                                          </p:val>
                                        </p:tav>
                                      </p:tavLst>
                                    </p:anim>
                                    <p:anim calcmode="lin" valueType="num">
                                      <p:cBhvr additive="base">
                                        <p:cTn id="48" dur="2000" fill="hold"/>
                                        <p:tgtEl>
                                          <p:spTgt spid="5">
                                            <p:txEl>
                                              <p:pRg st="6" end="6"/>
                                            </p:txEl>
                                          </p:spTgt>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5">
                                            <p:txEl>
                                              <p:pRg st="7" end="7"/>
                                            </p:txEl>
                                          </p:spTgt>
                                        </p:tgtEl>
                                        <p:attrNameLst>
                                          <p:attrName>style.visibility</p:attrName>
                                        </p:attrNameLst>
                                      </p:cBhvr>
                                      <p:to>
                                        <p:strVal val="visible"/>
                                      </p:to>
                                    </p:set>
                                    <p:anim calcmode="lin" valueType="num">
                                      <p:cBhvr additive="base">
                                        <p:cTn id="51" dur="2000" fill="hold"/>
                                        <p:tgtEl>
                                          <p:spTgt spid="5">
                                            <p:txEl>
                                              <p:pRg st="7" end="7"/>
                                            </p:txEl>
                                          </p:spTgt>
                                        </p:tgtEl>
                                        <p:attrNameLst>
                                          <p:attrName>ppt_x</p:attrName>
                                        </p:attrNameLst>
                                      </p:cBhvr>
                                      <p:tavLst>
                                        <p:tav tm="0">
                                          <p:val>
                                            <p:strVal val="0-#ppt_w/2"/>
                                          </p:val>
                                        </p:tav>
                                        <p:tav tm="100000">
                                          <p:val>
                                            <p:strVal val="#ppt_x"/>
                                          </p:val>
                                        </p:tav>
                                      </p:tavLst>
                                    </p:anim>
                                    <p:anim calcmode="lin" valueType="num">
                                      <p:cBhvr additive="base">
                                        <p:cTn id="52" dur="2000" fill="hold"/>
                                        <p:tgtEl>
                                          <p:spTgt spid="5">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2" fill="hold" grpId="0" nodeType="clickEffect">
                                  <p:stCondLst>
                                    <p:cond delay="0"/>
                                  </p:stCondLst>
                                  <p:childTnLst>
                                    <p:set>
                                      <p:cBhvr>
                                        <p:cTn id="56" dur="1" fill="hold">
                                          <p:stCondLst>
                                            <p:cond delay="0"/>
                                          </p:stCondLst>
                                        </p:cTn>
                                        <p:tgtEl>
                                          <p:spTgt spid="8">
                                            <p:bg/>
                                          </p:spTgt>
                                        </p:tgtEl>
                                        <p:attrNameLst>
                                          <p:attrName>style.visibility</p:attrName>
                                        </p:attrNameLst>
                                      </p:cBhvr>
                                      <p:to>
                                        <p:strVal val="visible"/>
                                      </p:to>
                                    </p:set>
                                    <p:anim calcmode="lin" valueType="num">
                                      <p:cBhvr additive="base">
                                        <p:cTn id="57" dur="2000" fill="hold"/>
                                        <p:tgtEl>
                                          <p:spTgt spid="8">
                                            <p:bg/>
                                          </p:spTgt>
                                        </p:tgtEl>
                                        <p:attrNameLst>
                                          <p:attrName>ppt_x</p:attrName>
                                        </p:attrNameLst>
                                      </p:cBhvr>
                                      <p:tavLst>
                                        <p:tav tm="0">
                                          <p:val>
                                            <p:strVal val="1+#ppt_w/2"/>
                                          </p:val>
                                        </p:tav>
                                        <p:tav tm="100000">
                                          <p:val>
                                            <p:strVal val="#ppt_x"/>
                                          </p:val>
                                        </p:tav>
                                      </p:tavLst>
                                    </p:anim>
                                    <p:anim calcmode="lin" valueType="num">
                                      <p:cBhvr additive="base">
                                        <p:cTn id="58" dur="2000" fill="hold"/>
                                        <p:tgtEl>
                                          <p:spTgt spid="8">
                                            <p:bg/>
                                          </p:spTgt>
                                        </p:tgtEl>
                                        <p:attrNameLst>
                                          <p:attrName>ppt_y</p:attrName>
                                        </p:attrNameLst>
                                      </p:cBhvr>
                                      <p:tavLst>
                                        <p:tav tm="0">
                                          <p:val>
                                            <p:strVal val="#ppt_y"/>
                                          </p:val>
                                        </p:tav>
                                        <p:tav tm="100000">
                                          <p:val>
                                            <p:strVal val="#ppt_y"/>
                                          </p:val>
                                        </p:tav>
                                      </p:tavLst>
                                    </p:anim>
                                  </p:childTnLst>
                                </p:cTn>
                              </p:par>
                              <p:par>
                                <p:cTn id="59" presetID="2" presetClass="entr" presetSubtype="2" fill="hold" grpId="0" nodeType="withEffect">
                                  <p:stCondLst>
                                    <p:cond delay="0"/>
                                  </p:stCondLst>
                                  <p:childTnLst>
                                    <p:set>
                                      <p:cBhvr>
                                        <p:cTn id="60" dur="1" fill="hold">
                                          <p:stCondLst>
                                            <p:cond delay="0"/>
                                          </p:stCondLst>
                                        </p:cTn>
                                        <p:tgtEl>
                                          <p:spTgt spid="8">
                                            <p:txEl>
                                              <p:pRg st="0" end="0"/>
                                            </p:txEl>
                                          </p:spTgt>
                                        </p:tgtEl>
                                        <p:attrNameLst>
                                          <p:attrName>style.visibility</p:attrName>
                                        </p:attrNameLst>
                                      </p:cBhvr>
                                      <p:to>
                                        <p:strVal val="visible"/>
                                      </p:to>
                                    </p:set>
                                    <p:anim calcmode="lin" valueType="num">
                                      <p:cBhvr additive="base">
                                        <p:cTn id="61" dur="2000" fill="hold"/>
                                        <p:tgtEl>
                                          <p:spTgt spid="8">
                                            <p:txEl>
                                              <p:pRg st="0" end="0"/>
                                            </p:txEl>
                                          </p:spTgt>
                                        </p:tgtEl>
                                        <p:attrNameLst>
                                          <p:attrName>ppt_x</p:attrName>
                                        </p:attrNameLst>
                                      </p:cBhvr>
                                      <p:tavLst>
                                        <p:tav tm="0">
                                          <p:val>
                                            <p:strVal val="1+#ppt_w/2"/>
                                          </p:val>
                                        </p:tav>
                                        <p:tav tm="100000">
                                          <p:val>
                                            <p:strVal val="#ppt_x"/>
                                          </p:val>
                                        </p:tav>
                                      </p:tavLst>
                                    </p:anim>
                                    <p:anim calcmode="lin" valueType="num">
                                      <p:cBhvr additive="base">
                                        <p:cTn id="62" dur="2000" fill="hold"/>
                                        <p:tgtEl>
                                          <p:spTgt spid="8">
                                            <p:txEl>
                                              <p:pRg st="0" end="0"/>
                                            </p:txEl>
                                          </p:spTgt>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8">
                                            <p:txEl>
                                              <p:pRg st="2" end="2"/>
                                            </p:txEl>
                                          </p:spTgt>
                                        </p:tgtEl>
                                        <p:attrNameLst>
                                          <p:attrName>style.visibility</p:attrName>
                                        </p:attrNameLst>
                                      </p:cBhvr>
                                      <p:to>
                                        <p:strVal val="visible"/>
                                      </p:to>
                                    </p:set>
                                    <p:anim calcmode="lin" valueType="num">
                                      <p:cBhvr additive="base">
                                        <p:cTn id="65" dur="2000" fill="hold"/>
                                        <p:tgtEl>
                                          <p:spTgt spid="8">
                                            <p:txEl>
                                              <p:pRg st="2" end="2"/>
                                            </p:txEl>
                                          </p:spTgt>
                                        </p:tgtEl>
                                        <p:attrNameLst>
                                          <p:attrName>ppt_x</p:attrName>
                                        </p:attrNameLst>
                                      </p:cBhvr>
                                      <p:tavLst>
                                        <p:tav tm="0">
                                          <p:val>
                                            <p:strVal val="1+#ppt_w/2"/>
                                          </p:val>
                                        </p:tav>
                                        <p:tav tm="100000">
                                          <p:val>
                                            <p:strVal val="#ppt_x"/>
                                          </p:val>
                                        </p:tav>
                                      </p:tavLst>
                                    </p:anim>
                                    <p:anim calcmode="lin" valueType="num">
                                      <p:cBhvr additive="base">
                                        <p:cTn id="66" dur="2000" fill="hold"/>
                                        <p:tgtEl>
                                          <p:spTgt spid="8">
                                            <p:txEl>
                                              <p:pRg st="2" end="2"/>
                                            </p:txEl>
                                          </p:spTgt>
                                        </p:tgtEl>
                                        <p:attrNameLst>
                                          <p:attrName>ppt_y</p:attrName>
                                        </p:attrNameLst>
                                      </p:cBhvr>
                                      <p:tavLst>
                                        <p:tav tm="0">
                                          <p:val>
                                            <p:strVal val="#ppt_y"/>
                                          </p:val>
                                        </p:tav>
                                        <p:tav tm="100000">
                                          <p:val>
                                            <p:strVal val="#ppt_y"/>
                                          </p:val>
                                        </p:tav>
                                      </p:tavLst>
                                    </p:anim>
                                  </p:childTnLst>
                                </p:cTn>
                              </p:par>
                              <p:par>
                                <p:cTn id="67" presetID="2" presetClass="entr" presetSubtype="2" fill="hold" grpId="0" nodeType="withEffect">
                                  <p:stCondLst>
                                    <p:cond delay="0"/>
                                  </p:stCondLst>
                                  <p:childTnLst>
                                    <p:set>
                                      <p:cBhvr>
                                        <p:cTn id="68" dur="1" fill="hold">
                                          <p:stCondLst>
                                            <p:cond delay="0"/>
                                          </p:stCondLst>
                                        </p:cTn>
                                        <p:tgtEl>
                                          <p:spTgt spid="8">
                                            <p:txEl>
                                              <p:pRg st="3" end="3"/>
                                            </p:txEl>
                                          </p:spTgt>
                                        </p:tgtEl>
                                        <p:attrNameLst>
                                          <p:attrName>style.visibility</p:attrName>
                                        </p:attrNameLst>
                                      </p:cBhvr>
                                      <p:to>
                                        <p:strVal val="visible"/>
                                      </p:to>
                                    </p:set>
                                    <p:anim calcmode="lin" valueType="num">
                                      <p:cBhvr additive="base">
                                        <p:cTn id="69" dur="2000" fill="hold"/>
                                        <p:tgtEl>
                                          <p:spTgt spid="8">
                                            <p:txEl>
                                              <p:pRg st="3" end="3"/>
                                            </p:txEl>
                                          </p:spTgt>
                                        </p:tgtEl>
                                        <p:attrNameLst>
                                          <p:attrName>ppt_x</p:attrName>
                                        </p:attrNameLst>
                                      </p:cBhvr>
                                      <p:tavLst>
                                        <p:tav tm="0">
                                          <p:val>
                                            <p:strVal val="1+#ppt_w/2"/>
                                          </p:val>
                                        </p:tav>
                                        <p:tav tm="100000">
                                          <p:val>
                                            <p:strVal val="#ppt_x"/>
                                          </p:val>
                                        </p:tav>
                                      </p:tavLst>
                                    </p:anim>
                                    <p:anim calcmode="lin" valueType="num">
                                      <p:cBhvr additive="base">
                                        <p:cTn id="70" dur="2000" fill="hold"/>
                                        <p:tgtEl>
                                          <p:spTgt spid="8">
                                            <p:txEl>
                                              <p:pRg st="3" end="3"/>
                                            </p:txEl>
                                          </p:spTgt>
                                        </p:tgtEl>
                                        <p:attrNameLst>
                                          <p:attrName>ppt_y</p:attrName>
                                        </p:attrNameLst>
                                      </p:cBhvr>
                                      <p:tavLst>
                                        <p:tav tm="0">
                                          <p:val>
                                            <p:strVal val="#ppt_y"/>
                                          </p:val>
                                        </p:tav>
                                        <p:tav tm="100000">
                                          <p:val>
                                            <p:strVal val="#ppt_y"/>
                                          </p:val>
                                        </p:tav>
                                      </p:tavLst>
                                    </p:anim>
                                  </p:childTnLst>
                                </p:cTn>
                              </p:par>
                              <p:par>
                                <p:cTn id="71" presetID="2" presetClass="entr" presetSubtype="2" fill="hold" grpId="0" nodeType="withEffect">
                                  <p:stCondLst>
                                    <p:cond delay="0"/>
                                  </p:stCondLst>
                                  <p:childTnLst>
                                    <p:set>
                                      <p:cBhvr>
                                        <p:cTn id="72" dur="1" fill="hold">
                                          <p:stCondLst>
                                            <p:cond delay="0"/>
                                          </p:stCondLst>
                                        </p:cTn>
                                        <p:tgtEl>
                                          <p:spTgt spid="8">
                                            <p:txEl>
                                              <p:pRg st="4" end="4"/>
                                            </p:txEl>
                                          </p:spTgt>
                                        </p:tgtEl>
                                        <p:attrNameLst>
                                          <p:attrName>style.visibility</p:attrName>
                                        </p:attrNameLst>
                                      </p:cBhvr>
                                      <p:to>
                                        <p:strVal val="visible"/>
                                      </p:to>
                                    </p:set>
                                    <p:anim calcmode="lin" valueType="num">
                                      <p:cBhvr additive="base">
                                        <p:cTn id="73" dur="2000" fill="hold"/>
                                        <p:tgtEl>
                                          <p:spTgt spid="8">
                                            <p:txEl>
                                              <p:pRg st="4" end="4"/>
                                            </p:txEl>
                                          </p:spTgt>
                                        </p:tgtEl>
                                        <p:attrNameLst>
                                          <p:attrName>ppt_x</p:attrName>
                                        </p:attrNameLst>
                                      </p:cBhvr>
                                      <p:tavLst>
                                        <p:tav tm="0">
                                          <p:val>
                                            <p:strVal val="1+#ppt_w/2"/>
                                          </p:val>
                                        </p:tav>
                                        <p:tav tm="100000">
                                          <p:val>
                                            <p:strVal val="#ppt_x"/>
                                          </p:val>
                                        </p:tav>
                                      </p:tavLst>
                                    </p:anim>
                                    <p:anim calcmode="lin" valueType="num">
                                      <p:cBhvr additive="base">
                                        <p:cTn id="74" dur="2000" fill="hold"/>
                                        <p:tgtEl>
                                          <p:spTgt spid="8">
                                            <p:txEl>
                                              <p:pRg st="4" end="4"/>
                                            </p:txEl>
                                          </p:spTgt>
                                        </p:tgtEl>
                                        <p:attrNameLst>
                                          <p:attrName>ppt_y</p:attrName>
                                        </p:attrNameLst>
                                      </p:cBhvr>
                                      <p:tavLst>
                                        <p:tav tm="0">
                                          <p:val>
                                            <p:strVal val="#ppt_y"/>
                                          </p:val>
                                        </p:tav>
                                        <p:tav tm="100000">
                                          <p:val>
                                            <p:strVal val="#ppt_y"/>
                                          </p:val>
                                        </p:tav>
                                      </p:tavLst>
                                    </p:anim>
                                  </p:childTnLst>
                                </p:cTn>
                              </p:par>
                              <p:par>
                                <p:cTn id="75" presetID="2" presetClass="entr" presetSubtype="2" fill="hold" grpId="0" nodeType="withEffect">
                                  <p:stCondLst>
                                    <p:cond delay="0"/>
                                  </p:stCondLst>
                                  <p:childTnLst>
                                    <p:set>
                                      <p:cBhvr>
                                        <p:cTn id="76" dur="1" fill="hold">
                                          <p:stCondLst>
                                            <p:cond delay="0"/>
                                          </p:stCondLst>
                                        </p:cTn>
                                        <p:tgtEl>
                                          <p:spTgt spid="8">
                                            <p:txEl>
                                              <p:pRg st="5" end="5"/>
                                            </p:txEl>
                                          </p:spTgt>
                                        </p:tgtEl>
                                        <p:attrNameLst>
                                          <p:attrName>style.visibility</p:attrName>
                                        </p:attrNameLst>
                                      </p:cBhvr>
                                      <p:to>
                                        <p:strVal val="visible"/>
                                      </p:to>
                                    </p:set>
                                    <p:anim calcmode="lin" valueType="num">
                                      <p:cBhvr additive="base">
                                        <p:cTn id="77" dur="2000" fill="hold"/>
                                        <p:tgtEl>
                                          <p:spTgt spid="8">
                                            <p:txEl>
                                              <p:pRg st="5" end="5"/>
                                            </p:txEl>
                                          </p:spTgt>
                                        </p:tgtEl>
                                        <p:attrNameLst>
                                          <p:attrName>ppt_x</p:attrName>
                                        </p:attrNameLst>
                                      </p:cBhvr>
                                      <p:tavLst>
                                        <p:tav tm="0">
                                          <p:val>
                                            <p:strVal val="1+#ppt_w/2"/>
                                          </p:val>
                                        </p:tav>
                                        <p:tav tm="100000">
                                          <p:val>
                                            <p:strVal val="#ppt_x"/>
                                          </p:val>
                                        </p:tav>
                                      </p:tavLst>
                                    </p:anim>
                                    <p:anim calcmode="lin" valueType="num">
                                      <p:cBhvr additive="base">
                                        <p:cTn id="78" dur="2000" fill="hold"/>
                                        <p:tgtEl>
                                          <p:spTgt spid="8">
                                            <p:txEl>
                                              <p:pRg st="5" end="5"/>
                                            </p:txEl>
                                          </p:spTgt>
                                        </p:tgtEl>
                                        <p:attrNameLst>
                                          <p:attrName>ppt_y</p:attrName>
                                        </p:attrNameLst>
                                      </p:cBhvr>
                                      <p:tavLst>
                                        <p:tav tm="0">
                                          <p:val>
                                            <p:strVal val="#ppt_y"/>
                                          </p:val>
                                        </p:tav>
                                        <p:tav tm="100000">
                                          <p:val>
                                            <p:strVal val="#ppt_y"/>
                                          </p:val>
                                        </p:tav>
                                      </p:tavLst>
                                    </p:anim>
                                  </p:childTnLst>
                                </p:cTn>
                              </p:par>
                              <p:par>
                                <p:cTn id="79" presetID="2" presetClass="entr" presetSubtype="2" fill="hold" grpId="0" nodeType="withEffect">
                                  <p:stCondLst>
                                    <p:cond delay="0"/>
                                  </p:stCondLst>
                                  <p:childTnLst>
                                    <p:set>
                                      <p:cBhvr>
                                        <p:cTn id="80" dur="1" fill="hold">
                                          <p:stCondLst>
                                            <p:cond delay="0"/>
                                          </p:stCondLst>
                                        </p:cTn>
                                        <p:tgtEl>
                                          <p:spTgt spid="8">
                                            <p:txEl>
                                              <p:pRg st="6" end="6"/>
                                            </p:txEl>
                                          </p:spTgt>
                                        </p:tgtEl>
                                        <p:attrNameLst>
                                          <p:attrName>style.visibility</p:attrName>
                                        </p:attrNameLst>
                                      </p:cBhvr>
                                      <p:to>
                                        <p:strVal val="visible"/>
                                      </p:to>
                                    </p:set>
                                    <p:anim calcmode="lin" valueType="num">
                                      <p:cBhvr additive="base">
                                        <p:cTn id="81" dur="2000" fill="hold"/>
                                        <p:tgtEl>
                                          <p:spTgt spid="8">
                                            <p:txEl>
                                              <p:pRg st="6" end="6"/>
                                            </p:txEl>
                                          </p:spTgt>
                                        </p:tgtEl>
                                        <p:attrNameLst>
                                          <p:attrName>ppt_x</p:attrName>
                                        </p:attrNameLst>
                                      </p:cBhvr>
                                      <p:tavLst>
                                        <p:tav tm="0">
                                          <p:val>
                                            <p:strVal val="1+#ppt_w/2"/>
                                          </p:val>
                                        </p:tav>
                                        <p:tav tm="100000">
                                          <p:val>
                                            <p:strVal val="#ppt_x"/>
                                          </p:val>
                                        </p:tav>
                                      </p:tavLst>
                                    </p:anim>
                                    <p:anim calcmode="lin" valueType="num">
                                      <p:cBhvr additive="base">
                                        <p:cTn id="82" dur="2000" fill="hold"/>
                                        <p:tgtEl>
                                          <p:spTgt spid="8">
                                            <p:txEl>
                                              <p:pRg st="6" end="6"/>
                                            </p:txEl>
                                          </p:spTgt>
                                        </p:tgtEl>
                                        <p:attrNameLst>
                                          <p:attrName>ppt_y</p:attrName>
                                        </p:attrNameLst>
                                      </p:cBhvr>
                                      <p:tavLst>
                                        <p:tav tm="0">
                                          <p:val>
                                            <p:strVal val="#ppt_y"/>
                                          </p:val>
                                        </p:tav>
                                        <p:tav tm="100000">
                                          <p:val>
                                            <p:strVal val="#ppt_y"/>
                                          </p:val>
                                        </p:tav>
                                      </p:tavLst>
                                    </p:anim>
                                  </p:childTnLst>
                                </p:cTn>
                              </p:par>
                              <p:par>
                                <p:cTn id="83" presetID="2" presetClass="entr" presetSubtype="2" fill="hold" grpId="0" nodeType="withEffect">
                                  <p:stCondLst>
                                    <p:cond delay="0"/>
                                  </p:stCondLst>
                                  <p:childTnLst>
                                    <p:set>
                                      <p:cBhvr>
                                        <p:cTn id="84" dur="1" fill="hold">
                                          <p:stCondLst>
                                            <p:cond delay="0"/>
                                          </p:stCondLst>
                                        </p:cTn>
                                        <p:tgtEl>
                                          <p:spTgt spid="8">
                                            <p:txEl>
                                              <p:pRg st="7" end="7"/>
                                            </p:txEl>
                                          </p:spTgt>
                                        </p:tgtEl>
                                        <p:attrNameLst>
                                          <p:attrName>style.visibility</p:attrName>
                                        </p:attrNameLst>
                                      </p:cBhvr>
                                      <p:to>
                                        <p:strVal val="visible"/>
                                      </p:to>
                                    </p:set>
                                    <p:anim calcmode="lin" valueType="num">
                                      <p:cBhvr additive="base">
                                        <p:cTn id="85" dur="2000" fill="hold"/>
                                        <p:tgtEl>
                                          <p:spTgt spid="8">
                                            <p:txEl>
                                              <p:pRg st="7" end="7"/>
                                            </p:txEl>
                                          </p:spTgt>
                                        </p:tgtEl>
                                        <p:attrNameLst>
                                          <p:attrName>ppt_x</p:attrName>
                                        </p:attrNameLst>
                                      </p:cBhvr>
                                      <p:tavLst>
                                        <p:tav tm="0">
                                          <p:val>
                                            <p:strVal val="1+#ppt_w/2"/>
                                          </p:val>
                                        </p:tav>
                                        <p:tav tm="100000">
                                          <p:val>
                                            <p:strVal val="#ppt_x"/>
                                          </p:val>
                                        </p:tav>
                                      </p:tavLst>
                                    </p:anim>
                                    <p:anim calcmode="lin" valueType="num">
                                      <p:cBhvr additive="base">
                                        <p:cTn id="86" dur="2000" fill="hold"/>
                                        <p:tgtEl>
                                          <p:spTgt spid="8">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8" presetClass="emph" presetSubtype="0" fill="hold" nodeType="clickEffect">
                                  <p:stCondLst>
                                    <p:cond delay="0"/>
                                  </p:stCondLst>
                                  <p:childTnLst>
                                    <p:animRot by="21600000">
                                      <p:cBhvr>
                                        <p:cTn id="90" dur="2000" fill="hold"/>
                                        <p:tgtEl>
                                          <p:spTgt spid="5">
                                            <p:txEl>
                                              <p:pRg st="0" end="0"/>
                                            </p:txEl>
                                          </p:spTgt>
                                        </p:tgtEl>
                                        <p:attrNameLst>
                                          <p:attrName>r</p:attrName>
                                        </p:attrNameLst>
                                      </p:cBhvr>
                                    </p:animRot>
                                  </p:childTnLst>
                                </p:cTn>
                              </p:par>
                              <p:par>
                                <p:cTn id="91" presetID="8" presetClass="emph" presetSubtype="0" fill="hold" nodeType="withEffect">
                                  <p:stCondLst>
                                    <p:cond delay="0"/>
                                  </p:stCondLst>
                                  <p:childTnLst>
                                    <p:animRot by="21600000">
                                      <p:cBhvr>
                                        <p:cTn id="92" dur="2000" fill="hold"/>
                                        <p:tgtEl>
                                          <p:spTgt spid="5">
                                            <p:txEl>
                                              <p:pRg st="1" end="1"/>
                                            </p:txEl>
                                          </p:spTgt>
                                        </p:tgtEl>
                                        <p:attrNameLst>
                                          <p:attrName>r</p:attrName>
                                        </p:attrNameLst>
                                      </p:cBhvr>
                                    </p:animRot>
                                  </p:childTnLst>
                                </p:cTn>
                              </p:par>
                              <p:par>
                                <p:cTn id="93" presetID="8" presetClass="emph" presetSubtype="0" fill="hold" nodeType="withEffect">
                                  <p:stCondLst>
                                    <p:cond delay="0"/>
                                  </p:stCondLst>
                                  <p:childTnLst>
                                    <p:animRot by="21600000">
                                      <p:cBhvr>
                                        <p:cTn id="94" dur="2000" fill="hold"/>
                                        <p:tgtEl>
                                          <p:spTgt spid="5">
                                            <p:txEl>
                                              <p:pRg st="2" end="2"/>
                                            </p:txEl>
                                          </p:spTgt>
                                        </p:tgtEl>
                                        <p:attrNameLst>
                                          <p:attrName>r</p:attrName>
                                        </p:attrNameLst>
                                      </p:cBhvr>
                                    </p:animRot>
                                  </p:childTnLst>
                                </p:cTn>
                              </p:par>
                              <p:par>
                                <p:cTn id="95" presetID="8" presetClass="emph" presetSubtype="0" fill="hold" nodeType="withEffect">
                                  <p:stCondLst>
                                    <p:cond delay="0"/>
                                  </p:stCondLst>
                                  <p:childTnLst>
                                    <p:animRot by="21600000">
                                      <p:cBhvr>
                                        <p:cTn id="96" dur="2000" fill="hold"/>
                                        <p:tgtEl>
                                          <p:spTgt spid="5">
                                            <p:txEl>
                                              <p:pRg st="3" end="3"/>
                                            </p:txEl>
                                          </p:spTgt>
                                        </p:tgtEl>
                                        <p:attrNameLst>
                                          <p:attrName>r</p:attrName>
                                        </p:attrNameLst>
                                      </p:cBhvr>
                                    </p:animRot>
                                  </p:childTnLst>
                                </p:cTn>
                              </p:par>
                              <p:par>
                                <p:cTn id="97" presetID="8" presetClass="emph" presetSubtype="0" fill="hold" nodeType="withEffect">
                                  <p:stCondLst>
                                    <p:cond delay="0"/>
                                  </p:stCondLst>
                                  <p:childTnLst>
                                    <p:animRot by="21600000">
                                      <p:cBhvr>
                                        <p:cTn id="98" dur="2000" fill="hold"/>
                                        <p:tgtEl>
                                          <p:spTgt spid="5">
                                            <p:txEl>
                                              <p:pRg st="4" end="4"/>
                                            </p:txEl>
                                          </p:spTgt>
                                        </p:tgtEl>
                                        <p:attrNameLst>
                                          <p:attrName>r</p:attrName>
                                        </p:attrNameLst>
                                      </p:cBhvr>
                                    </p:animRot>
                                  </p:childTnLst>
                                </p:cTn>
                              </p:par>
                              <p:par>
                                <p:cTn id="99" presetID="8" presetClass="emph" presetSubtype="0" fill="hold" nodeType="withEffect">
                                  <p:stCondLst>
                                    <p:cond delay="0"/>
                                  </p:stCondLst>
                                  <p:childTnLst>
                                    <p:animRot by="21600000">
                                      <p:cBhvr>
                                        <p:cTn id="100" dur="2000" fill="hold"/>
                                        <p:tgtEl>
                                          <p:spTgt spid="5">
                                            <p:txEl>
                                              <p:pRg st="5" end="5"/>
                                            </p:txEl>
                                          </p:spTgt>
                                        </p:tgtEl>
                                        <p:attrNameLst>
                                          <p:attrName>r</p:attrName>
                                        </p:attrNameLst>
                                      </p:cBhvr>
                                    </p:animRot>
                                  </p:childTnLst>
                                </p:cTn>
                              </p:par>
                              <p:par>
                                <p:cTn id="101" presetID="8" presetClass="emph" presetSubtype="0" fill="hold" nodeType="withEffect">
                                  <p:stCondLst>
                                    <p:cond delay="0"/>
                                  </p:stCondLst>
                                  <p:childTnLst>
                                    <p:animRot by="21600000">
                                      <p:cBhvr>
                                        <p:cTn id="102" dur="2000" fill="hold"/>
                                        <p:tgtEl>
                                          <p:spTgt spid="5">
                                            <p:txEl>
                                              <p:pRg st="6" end="6"/>
                                            </p:txEl>
                                          </p:spTgt>
                                        </p:tgtEl>
                                        <p:attrNameLst>
                                          <p:attrName>r</p:attrName>
                                        </p:attrNameLst>
                                      </p:cBhvr>
                                    </p:animRot>
                                  </p:childTnLst>
                                </p:cTn>
                              </p:par>
                              <p:par>
                                <p:cTn id="103" presetID="8" presetClass="emph" presetSubtype="0" fill="hold" nodeType="withEffect">
                                  <p:stCondLst>
                                    <p:cond delay="0"/>
                                  </p:stCondLst>
                                  <p:childTnLst>
                                    <p:animRot by="21600000">
                                      <p:cBhvr>
                                        <p:cTn id="104" dur="2000" fill="hold"/>
                                        <p:tgtEl>
                                          <p:spTgt spid="5">
                                            <p:txEl>
                                              <p:pRg st="7" end="7"/>
                                            </p:txEl>
                                          </p:spTgt>
                                        </p:tgtEl>
                                        <p:attrNameLst>
                                          <p:attrName>r</p:attrName>
                                        </p:attrNameLst>
                                      </p:cBhvr>
                                    </p:animRot>
                                  </p:childTnLst>
                                </p:cTn>
                              </p:par>
                            </p:childTnLst>
                          </p:cTn>
                        </p:par>
                      </p:childTnLst>
                    </p:cTn>
                  </p:par>
                  <p:par>
                    <p:cTn id="105" fill="hold">
                      <p:stCondLst>
                        <p:cond delay="indefinite"/>
                      </p:stCondLst>
                      <p:childTnLst>
                        <p:par>
                          <p:cTn id="106" fill="hold">
                            <p:stCondLst>
                              <p:cond delay="0"/>
                            </p:stCondLst>
                            <p:childTnLst>
                              <p:par>
                                <p:cTn id="107" presetID="8" presetClass="emph" presetSubtype="0" fill="hold" nodeType="clickEffect">
                                  <p:stCondLst>
                                    <p:cond delay="0"/>
                                  </p:stCondLst>
                                  <p:childTnLst>
                                    <p:animRot by="21600000">
                                      <p:cBhvr>
                                        <p:cTn id="108" dur="2000" fill="hold"/>
                                        <p:tgtEl>
                                          <p:spTgt spid="8">
                                            <p:txEl>
                                              <p:pRg st="0" end="0"/>
                                            </p:txEl>
                                          </p:spTgt>
                                        </p:tgtEl>
                                        <p:attrNameLst>
                                          <p:attrName>r</p:attrName>
                                        </p:attrNameLst>
                                      </p:cBhvr>
                                    </p:animRot>
                                  </p:childTnLst>
                                </p:cTn>
                              </p:par>
                              <p:par>
                                <p:cTn id="109" presetID="8" presetClass="emph" presetSubtype="0" fill="hold" nodeType="withEffect">
                                  <p:stCondLst>
                                    <p:cond delay="0"/>
                                  </p:stCondLst>
                                  <p:childTnLst>
                                    <p:animRot by="21600000">
                                      <p:cBhvr>
                                        <p:cTn id="110" dur="2000" fill="hold"/>
                                        <p:tgtEl>
                                          <p:spTgt spid="8">
                                            <p:txEl>
                                              <p:pRg st="2" end="2"/>
                                            </p:txEl>
                                          </p:spTgt>
                                        </p:tgtEl>
                                        <p:attrNameLst>
                                          <p:attrName>r</p:attrName>
                                        </p:attrNameLst>
                                      </p:cBhvr>
                                    </p:animRot>
                                  </p:childTnLst>
                                </p:cTn>
                              </p:par>
                              <p:par>
                                <p:cTn id="111" presetID="8" presetClass="emph" presetSubtype="0" fill="hold" nodeType="withEffect">
                                  <p:stCondLst>
                                    <p:cond delay="0"/>
                                  </p:stCondLst>
                                  <p:childTnLst>
                                    <p:animRot by="21600000">
                                      <p:cBhvr>
                                        <p:cTn id="112" dur="2000" fill="hold"/>
                                        <p:tgtEl>
                                          <p:spTgt spid="8">
                                            <p:txEl>
                                              <p:pRg st="3" end="3"/>
                                            </p:txEl>
                                          </p:spTgt>
                                        </p:tgtEl>
                                        <p:attrNameLst>
                                          <p:attrName>r</p:attrName>
                                        </p:attrNameLst>
                                      </p:cBhvr>
                                    </p:animRot>
                                  </p:childTnLst>
                                </p:cTn>
                              </p:par>
                              <p:par>
                                <p:cTn id="113" presetID="8" presetClass="emph" presetSubtype="0" fill="hold" nodeType="withEffect">
                                  <p:stCondLst>
                                    <p:cond delay="0"/>
                                  </p:stCondLst>
                                  <p:childTnLst>
                                    <p:animRot by="21600000">
                                      <p:cBhvr>
                                        <p:cTn id="114" dur="2000" fill="hold"/>
                                        <p:tgtEl>
                                          <p:spTgt spid="8">
                                            <p:txEl>
                                              <p:pRg st="4" end="4"/>
                                            </p:txEl>
                                          </p:spTgt>
                                        </p:tgtEl>
                                        <p:attrNameLst>
                                          <p:attrName>r</p:attrName>
                                        </p:attrNameLst>
                                      </p:cBhvr>
                                    </p:animRot>
                                  </p:childTnLst>
                                </p:cTn>
                              </p:par>
                              <p:par>
                                <p:cTn id="115" presetID="8" presetClass="emph" presetSubtype="0" fill="hold" nodeType="withEffect">
                                  <p:stCondLst>
                                    <p:cond delay="0"/>
                                  </p:stCondLst>
                                  <p:childTnLst>
                                    <p:animRot by="21600000">
                                      <p:cBhvr>
                                        <p:cTn id="116" dur="2000" fill="hold"/>
                                        <p:tgtEl>
                                          <p:spTgt spid="8">
                                            <p:txEl>
                                              <p:pRg st="5" end="5"/>
                                            </p:txEl>
                                          </p:spTgt>
                                        </p:tgtEl>
                                        <p:attrNameLst>
                                          <p:attrName>r</p:attrName>
                                        </p:attrNameLst>
                                      </p:cBhvr>
                                    </p:animRot>
                                  </p:childTnLst>
                                </p:cTn>
                              </p:par>
                              <p:par>
                                <p:cTn id="117" presetID="8" presetClass="emph" presetSubtype="0" fill="hold" nodeType="withEffect">
                                  <p:stCondLst>
                                    <p:cond delay="0"/>
                                  </p:stCondLst>
                                  <p:childTnLst>
                                    <p:animRot by="21600000">
                                      <p:cBhvr>
                                        <p:cTn id="118" dur="2000" fill="hold"/>
                                        <p:tgtEl>
                                          <p:spTgt spid="8">
                                            <p:txEl>
                                              <p:pRg st="6" end="6"/>
                                            </p:txEl>
                                          </p:spTgt>
                                        </p:tgtEl>
                                        <p:attrNameLst>
                                          <p:attrName>r</p:attrName>
                                        </p:attrNameLst>
                                      </p:cBhvr>
                                    </p:animRot>
                                  </p:childTnLst>
                                </p:cTn>
                              </p:par>
                              <p:par>
                                <p:cTn id="119" presetID="8" presetClass="emph" presetSubtype="0" fill="hold" nodeType="withEffect">
                                  <p:stCondLst>
                                    <p:cond delay="0"/>
                                  </p:stCondLst>
                                  <p:childTnLst>
                                    <p:animRot by="21600000">
                                      <p:cBhvr>
                                        <p:cTn id="120" dur="2000" fill="hold"/>
                                        <p:tgtEl>
                                          <p:spTgt spid="8">
                                            <p:txEl>
                                              <p:pRg st="7" end="7"/>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build="allAtOnce" animBg="1"/>
      <p:bldP spid="8" grpId="0" build="allAtOnce"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B_IMG_1506002580905.jpg"/>
          <p:cNvPicPr>
            <a:picLocks noChangeAspect="1"/>
          </p:cNvPicPr>
          <p:nvPr/>
        </p:nvPicPr>
        <p:blipFill>
          <a:blip r:embed="rId2"/>
          <a:stretch>
            <a:fillRect/>
          </a:stretch>
        </p:blipFill>
        <p:spPr>
          <a:xfrm>
            <a:off x="762000" y="1295400"/>
            <a:ext cx="7620000" cy="5352861"/>
          </a:xfrm>
          <a:prstGeom prst="rect">
            <a:avLst/>
          </a:prstGeom>
          <a:ln>
            <a:solidFill>
              <a:srgbClr val="FF0000"/>
            </a:solidFill>
          </a:ln>
        </p:spPr>
      </p:pic>
      <p:sp>
        <p:nvSpPr>
          <p:cNvPr id="3" name="Bevel 2"/>
          <p:cNvSpPr/>
          <p:nvPr/>
        </p:nvSpPr>
        <p:spPr>
          <a:xfrm>
            <a:off x="762000" y="152400"/>
            <a:ext cx="7620000" cy="990600"/>
          </a:xfrm>
          <a:prstGeom prst="bevel">
            <a:avLst>
              <a:gd name="adj" fmla="val 16050"/>
            </a:avLst>
          </a:prstGeom>
          <a:gradFill>
            <a:gsLst>
              <a:gs pos="0">
                <a:srgbClr val="000082"/>
              </a:gs>
              <a:gs pos="30000">
                <a:srgbClr val="66008F"/>
              </a:gs>
              <a:gs pos="64999">
                <a:srgbClr val="BA0066"/>
              </a:gs>
              <a:gs pos="89999">
                <a:srgbClr val="FF0000"/>
              </a:gs>
              <a:gs pos="100000">
                <a:srgbClr val="FF8200"/>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EG" sz="5400" dirty="0" smtClean="0">
                <a:solidFill>
                  <a:schemeClr val="bg1"/>
                </a:solidFill>
                <a:latin typeface="SutonnyMJ" pitchFamily="2" charset="0"/>
                <a:cs typeface="SutonnyMJ" pitchFamily="2" charset="0"/>
              </a:rPr>
              <a:t>الصلؤة</a:t>
            </a:r>
            <a:r>
              <a:rPr lang="en-US" sz="5400" dirty="0" smtClean="0">
                <a:solidFill>
                  <a:schemeClr val="bg1"/>
                </a:solidFill>
                <a:latin typeface="SutonnyMJ" pitchFamily="2" charset="0"/>
                <a:cs typeface="SutonnyMJ" pitchFamily="2" charset="0"/>
              </a:rPr>
              <a:t>  </a:t>
            </a:r>
            <a:r>
              <a:rPr lang="en-US" sz="5400" dirty="0" err="1" smtClean="0">
                <a:solidFill>
                  <a:schemeClr val="bg1"/>
                </a:solidFill>
                <a:latin typeface="SutonnyMJ" pitchFamily="2" charset="0"/>
                <a:cs typeface="SutonnyMJ" pitchFamily="2" charset="0"/>
              </a:rPr>
              <a:t>Gi</a:t>
            </a:r>
            <a:r>
              <a:rPr lang="en-US" sz="5400" dirty="0" smtClean="0">
                <a:solidFill>
                  <a:schemeClr val="bg1"/>
                </a:solidFill>
                <a:latin typeface="SutonnyMJ" pitchFamily="2" charset="0"/>
                <a:cs typeface="SutonnyMJ" pitchFamily="2" charset="0"/>
              </a:rPr>
              <a:t> </a:t>
            </a:r>
            <a:r>
              <a:rPr lang="en-US" sz="5400" dirty="0" err="1" smtClean="0">
                <a:solidFill>
                  <a:schemeClr val="bg1"/>
                </a:solidFill>
                <a:latin typeface="SutonnyMJ" pitchFamily="2" charset="0"/>
                <a:cs typeface="SutonnyMJ" pitchFamily="2" charset="0"/>
              </a:rPr>
              <a:t>dwhjZ</a:t>
            </a:r>
            <a:r>
              <a:rPr lang="en-US" sz="5400" dirty="0" smtClean="0">
                <a:solidFill>
                  <a:schemeClr val="tx1">
                    <a:lumMod val="95000"/>
                    <a:lumOff val="5000"/>
                  </a:schemeClr>
                </a:solidFill>
                <a:latin typeface="SutonnyMJ" pitchFamily="2" charset="0"/>
                <a:cs typeface="SutonnyMJ" pitchFamily="2" charset="0"/>
              </a:rPr>
              <a:t> </a:t>
            </a:r>
            <a:endParaRPr lang="en-US" sz="5400" dirty="0"/>
          </a:p>
        </p:txBody>
      </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par>
                                <p:cTn id="9" presetID="2" presetClass="entr" presetSubtype="6"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12"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2000" fill="hold"/>
                                        <p:tgtEl>
                                          <p:spTgt spid="2"/>
                                        </p:tgtEl>
                                        <p:attrNameLst>
                                          <p:attrName>ppt_x</p:attrName>
                                        </p:attrNameLst>
                                      </p:cBhvr>
                                      <p:tavLst>
                                        <p:tav tm="0">
                                          <p:val>
                                            <p:strVal val="0-#ppt_w/2"/>
                                          </p:val>
                                        </p:tav>
                                        <p:tav tm="100000">
                                          <p:val>
                                            <p:strVal val="#ppt_x"/>
                                          </p:val>
                                        </p:tav>
                                      </p:tavLst>
                                    </p:anim>
                                    <p:anim calcmode="lin" valueType="num">
                                      <p:cBhvr additive="base">
                                        <p:cTn id="18" dur="2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8" presetClass="emph" presetSubtype="0" fill="hold" nodeType="clickEffect">
                                  <p:stCondLst>
                                    <p:cond delay="0"/>
                                  </p:stCondLst>
                                  <p:childTnLst>
                                    <p:animRot by="21600000">
                                      <p:cBhvr>
                                        <p:cTn id="22" dur="2000" fill="hold"/>
                                        <p:tgtEl>
                                          <p:spTgt spid="2"/>
                                        </p:tgtEl>
                                        <p:attrNameLst>
                                          <p:attrName>r</p:attrName>
                                        </p:attrNameLst>
                                      </p:cBhvr>
                                    </p:animRot>
                                  </p:childTnLst>
                                </p:cTn>
                              </p:par>
                            </p:childTnLst>
                          </p:cTn>
                        </p:par>
                      </p:childTnLst>
                    </p:cTn>
                  </p:par>
                  <p:par>
                    <p:cTn id="23" fill="hold">
                      <p:stCondLst>
                        <p:cond delay="indefinite"/>
                      </p:stCondLst>
                      <p:childTnLst>
                        <p:par>
                          <p:cTn id="24" fill="hold">
                            <p:stCondLst>
                              <p:cond delay="0"/>
                            </p:stCondLst>
                            <p:childTnLst>
                              <p:par>
                                <p:cTn id="25" presetID="8" presetClass="emph" presetSubtype="0" fill="hold" nodeType="clickEffect">
                                  <p:stCondLst>
                                    <p:cond delay="0"/>
                                  </p:stCondLst>
                                  <p:childTnLst>
                                    <p:animRot by="21600000">
                                      <p:cBhvr>
                                        <p:cTn id="26" dur="2000" fill="hold"/>
                                        <p:tgtEl>
                                          <p:spTgt spid="3">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images.jpg"/>
          <p:cNvPicPr>
            <a:picLocks noChangeAspect="1"/>
          </p:cNvPicPr>
          <p:nvPr/>
        </p:nvPicPr>
        <p:blipFill>
          <a:blip r:embed="rId2"/>
          <a:stretch>
            <a:fillRect/>
          </a:stretch>
        </p:blipFill>
        <p:spPr>
          <a:xfrm>
            <a:off x="4572000" y="990600"/>
            <a:ext cx="4191000" cy="4572000"/>
          </a:xfrm>
          <a:prstGeom prst="rect">
            <a:avLst/>
          </a:prstGeom>
        </p:spPr>
      </p:pic>
      <p:sp>
        <p:nvSpPr>
          <p:cNvPr id="10" name="TextBox 9"/>
          <p:cNvSpPr txBox="1"/>
          <p:nvPr/>
        </p:nvSpPr>
        <p:spPr>
          <a:xfrm>
            <a:off x="4724400" y="152400"/>
            <a:ext cx="3810000" cy="646331"/>
          </a:xfrm>
          <a:prstGeom prst="rect">
            <a:avLst/>
          </a:prstGeom>
          <a:solidFill>
            <a:srgbClr val="C00000"/>
          </a:solidFill>
          <a:ln>
            <a:solidFill>
              <a:srgbClr val="C00000"/>
            </a:solidFill>
          </a:ln>
        </p:spPr>
        <p:txBody>
          <a:bodyPr wrap="square" rtlCol="0">
            <a:spAutoFit/>
          </a:bodyPr>
          <a:lstStyle/>
          <a:p>
            <a:pPr algn="ctr"/>
            <a:r>
              <a:rPr lang="en-US" sz="3600" dirty="0" smtClean="0">
                <a:latin typeface="SutonnyMJ" pitchFamily="2" charset="0"/>
                <a:cs typeface="SutonnyMJ" pitchFamily="2" charset="0"/>
              </a:rPr>
              <a:t>2bs </a:t>
            </a:r>
            <a:r>
              <a:rPr lang="en-US" sz="3600" dirty="0" err="1" smtClean="0">
                <a:latin typeface="SutonnyMJ" pitchFamily="2" charset="0"/>
                <a:cs typeface="SutonnyMJ" pitchFamily="2" charset="0"/>
              </a:rPr>
              <a:t>wPÎ</a:t>
            </a:r>
            <a:endParaRPr lang="en-US" sz="3600" dirty="0">
              <a:latin typeface="SutonnyMJ" pitchFamily="2" charset="0"/>
              <a:cs typeface="SutonnyMJ" pitchFamily="2" charset="0"/>
            </a:endParaRPr>
          </a:p>
        </p:txBody>
      </p:sp>
      <p:pic>
        <p:nvPicPr>
          <p:cNvPr id="11" name="Picture 10" descr="Capture.PNG"/>
          <p:cNvPicPr>
            <a:picLocks noChangeAspect="1"/>
          </p:cNvPicPr>
          <p:nvPr/>
        </p:nvPicPr>
        <p:blipFill>
          <a:blip r:embed="rId3"/>
          <a:stretch>
            <a:fillRect/>
          </a:stretch>
        </p:blipFill>
        <p:spPr>
          <a:xfrm>
            <a:off x="381000" y="990600"/>
            <a:ext cx="4038600" cy="4572000"/>
          </a:xfrm>
          <a:prstGeom prst="rect">
            <a:avLst/>
          </a:prstGeom>
        </p:spPr>
      </p:pic>
      <p:sp>
        <p:nvSpPr>
          <p:cNvPr id="12" name="TextBox 11"/>
          <p:cNvSpPr txBox="1"/>
          <p:nvPr/>
        </p:nvSpPr>
        <p:spPr>
          <a:xfrm>
            <a:off x="609600" y="152400"/>
            <a:ext cx="3581400" cy="646331"/>
          </a:xfrm>
          <a:prstGeom prst="rect">
            <a:avLst/>
          </a:prstGeom>
          <a:solidFill>
            <a:srgbClr val="C00000"/>
          </a:solidFill>
          <a:ln>
            <a:solidFill>
              <a:srgbClr val="C00000"/>
            </a:solidFill>
          </a:ln>
        </p:spPr>
        <p:txBody>
          <a:bodyPr wrap="square" rtlCol="0">
            <a:spAutoFit/>
          </a:bodyPr>
          <a:lstStyle/>
          <a:p>
            <a:pPr algn="ctr"/>
            <a:r>
              <a:rPr lang="en-US" sz="3600" dirty="0" smtClean="0">
                <a:latin typeface="SutonnyMJ" pitchFamily="2" charset="0"/>
                <a:cs typeface="SutonnyMJ" pitchFamily="2" charset="0"/>
              </a:rPr>
              <a:t>1 </a:t>
            </a:r>
            <a:r>
              <a:rPr lang="en-US" sz="3600" dirty="0" err="1" smtClean="0">
                <a:latin typeface="SutonnyMJ" pitchFamily="2" charset="0"/>
                <a:cs typeface="SutonnyMJ" pitchFamily="2" charset="0"/>
              </a:rPr>
              <a:t>bs</a:t>
            </a:r>
            <a:r>
              <a:rPr lang="en-US" sz="3600" dirty="0" smtClean="0">
                <a:latin typeface="SutonnyMJ" pitchFamily="2" charset="0"/>
                <a:cs typeface="SutonnyMJ" pitchFamily="2" charset="0"/>
              </a:rPr>
              <a:t> </a:t>
            </a:r>
            <a:r>
              <a:rPr lang="en-US" sz="3600" dirty="0" err="1" smtClean="0">
                <a:latin typeface="SutonnyMJ" pitchFamily="2" charset="0"/>
                <a:cs typeface="SutonnyMJ" pitchFamily="2" charset="0"/>
              </a:rPr>
              <a:t>wPÎ</a:t>
            </a:r>
            <a:r>
              <a:rPr lang="en-US" sz="3600" dirty="0" smtClean="0">
                <a:latin typeface="SutonnyMJ" pitchFamily="2" charset="0"/>
                <a:cs typeface="SutonnyMJ" pitchFamily="2" charset="0"/>
              </a:rPr>
              <a:t> </a:t>
            </a:r>
            <a:endParaRPr lang="en-US" sz="3600" dirty="0">
              <a:latin typeface="SutonnyMJ" pitchFamily="2" charset="0"/>
              <a:cs typeface="SutonnyMJ" pitchFamily="2" charset="0"/>
            </a:endParaRPr>
          </a:p>
        </p:txBody>
      </p:sp>
      <p:sp>
        <p:nvSpPr>
          <p:cNvPr id="15" name="Rectangle 14"/>
          <p:cNvSpPr/>
          <p:nvPr/>
        </p:nvSpPr>
        <p:spPr>
          <a:xfrm>
            <a:off x="228600" y="0"/>
            <a:ext cx="8763000" cy="6553200"/>
          </a:xfrm>
          <a:prstGeom prst="rect">
            <a:avLst/>
          </a:prstGeom>
          <a:no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304800" y="5715000"/>
            <a:ext cx="8534400" cy="838200"/>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latin typeface="SutonnyMJ" pitchFamily="2" charset="0"/>
                <a:cs typeface="SutonnyMJ" pitchFamily="2" charset="0"/>
              </a:rPr>
              <a:t>‡h </a:t>
            </a:r>
            <a:r>
              <a:rPr lang="en-US" sz="3200" dirty="0" err="1" smtClean="0">
                <a:solidFill>
                  <a:schemeClr val="tx1"/>
                </a:solidFill>
                <a:latin typeface="SutonnyMJ" pitchFamily="2" charset="0"/>
                <a:cs typeface="SutonnyMJ" pitchFamily="2" charset="0"/>
              </a:rPr>
              <a:t>nvw`mwU</a:t>
            </a:r>
            <a:r>
              <a:rPr lang="en-US" sz="3200" dirty="0" smtClean="0">
                <a:solidFill>
                  <a:schemeClr val="tx1"/>
                </a:solidFill>
                <a:latin typeface="SutonnyMJ" pitchFamily="2" charset="0"/>
                <a:cs typeface="SutonnyMJ" pitchFamily="2" charset="0"/>
              </a:rPr>
              <a:t> GB `</a:t>
            </a:r>
            <a:r>
              <a:rPr lang="en-US" sz="3200" dirty="0" err="1" smtClean="0">
                <a:solidFill>
                  <a:schemeClr val="tx1"/>
                </a:solidFill>
                <a:latin typeface="SutonnyMJ" pitchFamily="2" charset="0"/>
                <a:cs typeface="SutonnyMJ" pitchFamily="2" charset="0"/>
              </a:rPr>
              <a:t>yB</a:t>
            </a:r>
            <a:r>
              <a:rPr lang="en-US" sz="3200" dirty="0" smtClean="0">
                <a:solidFill>
                  <a:schemeClr val="tx1"/>
                </a:solidFill>
                <a:latin typeface="SutonnyMJ" pitchFamily="2" charset="0"/>
                <a:cs typeface="SutonnyMJ" pitchFamily="2" charset="0"/>
              </a:rPr>
              <a:t> </a:t>
            </a:r>
            <a:r>
              <a:rPr lang="en-US" sz="3200" dirty="0" err="1" smtClean="0">
                <a:solidFill>
                  <a:schemeClr val="tx1"/>
                </a:solidFill>
                <a:latin typeface="SutonnyMJ" pitchFamily="2" charset="0"/>
                <a:cs typeface="SutonnyMJ" pitchFamily="2" charset="0"/>
              </a:rPr>
              <a:t>MÖ‡š’B</a:t>
            </a:r>
            <a:r>
              <a:rPr lang="en-US" sz="3200" dirty="0" smtClean="0">
                <a:solidFill>
                  <a:schemeClr val="tx1"/>
                </a:solidFill>
                <a:latin typeface="SutonnyMJ" pitchFamily="2" charset="0"/>
                <a:cs typeface="SutonnyMJ" pitchFamily="2" charset="0"/>
              </a:rPr>
              <a:t> </a:t>
            </a:r>
            <a:r>
              <a:rPr lang="en-US" sz="3200" dirty="0" err="1" smtClean="0">
                <a:solidFill>
                  <a:schemeClr val="tx1"/>
                </a:solidFill>
                <a:latin typeface="SutonnyMJ" pitchFamily="2" charset="0"/>
                <a:cs typeface="SutonnyMJ" pitchFamily="2" charset="0"/>
              </a:rPr>
              <a:t>D‡jøL</a:t>
            </a:r>
            <a:r>
              <a:rPr lang="en-US" sz="3200" dirty="0" smtClean="0">
                <a:solidFill>
                  <a:schemeClr val="tx1"/>
                </a:solidFill>
                <a:latin typeface="SutonnyMJ" pitchFamily="2" charset="0"/>
                <a:cs typeface="SutonnyMJ" pitchFamily="2" charset="0"/>
              </a:rPr>
              <a:t> </a:t>
            </a:r>
            <a:r>
              <a:rPr lang="en-US" sz="3200" dirty="0" err="1" smtClean="0">
                <a:solidFill>
                  <a:schemeClr val="tx1"/>
                </a:solidFill>
                <a:latin typeface="SutonnyMJ" pitchFamily="2" charset="0"/>
                <a:cs typeface="SutonnyMJ" pitchFamily="2" charset="0"/>
              </a:rPr>
              <a:t>i‡q‡Q</a:t>
            </a:r>
            <a:r>
              <a:rPr lang="en-US" sz="3200" dirty="0" smtClean="0">
                <a:solidFill>
                  <a:schemeClr val="tx1"/>
                </a:solidFill>
                <a:latin typeface="SutonnyMJ" pitchFamily="2" charset="0"/>
                <a:cs typeface="SutonnyMJ" pitchFamily="2" charset="0"/>
              </a:rPr>
              <a:t> </a:t>
            </a:r>
            <a:r>
              <a:rPr lang="en-US" sz="3200" dirty="0" err="1" smtClean="0">
                <a:solidFill>
                  <a:schemeClr val="tx1"/>
                </a:solidFill>
                <a:latin typeface="SutonnyMJ" pitchFamily="2" charset="0"/>
                <a:cs typeface="SutonnyMJ" pitchFamily="2" charset="0"/>
              </a:rPr>
              <a:t>Zv‡K</a:t>
            </a:r>
            <a:r>
              <a:rPr lang="en-US" sz="3200" dirty="0" smtClean="0">
                <a:solidFill>
                  <a:schemeClr val="tx1"/>
                </a:solidFill>
                <a:latin typeface="SutonnyMJ" pitchFamily="2" charset="0"/>
                <a:cs typeface="SutonnyMJ" pitchFamily="2" charset="0"/>
              </a:rPr>
              <a:t> </a:t>
            </a:r>
            <a:r>
              <a:rPr lang="ar-EG" sz="2400" b="1" dirty="0" smtClean="0">
                <a:solidFill>
                  <a:schemeClr val="tx1"/>
                </a:solidFill>
              </a:rPr>
              <a:t>متفقُ عليه</a:t>
            </a:r>
            <a:r>
              <a:rPr lang="en-US" sz="2400" b="1" dirty="0" smtClean="0">
                <a:solidFill>
                  <a:schemeClr val="tx1"/>
                </a:solidFill>
                <a:latin typeface="SutonnyMJ" pitchFamily="2" charset="0"/>
                <a:cs typeface="SutonnyMJ" pitchFamily="2" charset="0"/>
              </a:rPr>
              <a:t>  </a:t>
            </a:r>
            <a:r>
              <a:rPr lang="en-US" sz="3200" b="1" dirty="0" err="1" smtClean="0">
                <a:solidFill>
                  <a:schemeClr val="tx1"/>
                </a:solidFill>
                <a:latin typeface="SutonnyMJ" pitchFamily="2" charset="0"/>
                <a:cs typeface="SutonnyMJ" pitchFamily="2" charset="0"/>
              </a:rPr>
              <a:t>e‡j</a:t>
            </a:r>
            <a:r>
              <a:rPr lang="en-US" sz="3200" b="1" dirty="0" smtClean="0">
                <a:solidFill>
                  <a:schemeClr val="tx1"/>
                </a:solidFill>
                <a:latin typeface="SutonnyMJ" pitchFamily="2" charset="0"/>
                <a:cs typeface="SutonnyMJ" pitchFamily="2" charset="0"/>
              </a:rPr>
              <a:t>| </a:t>
            </a:r>
            <a:endParaRPr lang="en-US" sz="3200" dirty="0">
              <a:solidFill>
                <a:schemeClr val="tx1"/>
              </a:solidFill>
              <a:latin typeface="SutonnyMJ" pitchFamily="2" charset="0"/>
              <a:cs typeface="SutonnyMJ" pitchFamily="2" charset="0"/>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1+#ppt_w/2"/>
                                          </p:val>
                                        </p:tav>
                                        <p:tav tm="100000">
                                          <p:val>
                                            <p:strVal val="#ppt_x"/>
                                          </p:val>
                                        </p:tav>
                                      </p:tavLst>
                                    </p:anim>
                                    <p:anim calcmode="lin" valueType="num">
                                      <p:cBhvr additive="base">
                                        <p:cTn id="14"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6"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1+#ppt_w/2"/>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3" fill="hold" nodeType="clickEffect">
                                  <p:stCondLst>
                                    <p:cond delay="0"/>
                                  </p:stCondLst>
                                  <p:childTnLst>
                                    <p:set>
                                      <p:cBhvr>
                                        <p:cTn id="30" dur="1" fill="hold">
                                          <p:stCondLst>
                                            <p:cond delay="0"/>
                                          </p:stCondLst>
                                        </p:cTn>
                                        <p:tgtEl>
                                          <p:spTgt spid="16">
                                            <p:txEl>
                                              <p:pRg st="0" end="0"/>
                                            </p:txEl>
                                          </p:spTgt>
                                        </p:tgtEl>
                                        <p:attrNameLst>
                                          <p:attrName>style.visibility</p:attrName>
                                        </p:attrNameLst>
                                      </p:cBhvr>
                                      <p:to>
                                        <p:strVal val="visible"/>
                                      </p:to>
                                    </p:set>
                                    <p:anim calcmode="lin" valueType="num">
                                      <p:cBhvr additive="base">
                                        <p:cTn id="31" dur="2000" fill="hold"/>
                                        <p:tgtEl>
                                          <p:spTgt spid="16">
                                            <p:txEl>
                                              <p:pRg st="0" end="0"/>
                                            </p:txEl>
                                          </p:spTgt>
                                        </p:tgtEl>
                                        <p:attrNameLst>
                                          <p:attrName>ppt_x</p:attrName>
                                        </p:attrNameLst>
                                      </p:cBhvr>
                                      <p:tavLst>
                                        <p:tav tm="0">
                                          <p:val>
                                            <p:strVal val="1+#ppt_w/2"/>
                                          </p:val>
                                        </p:tav>
                                        <p:tav tm="100000">
                                          <p:val>
                                            <p:strVal val="#ppt_x"/>
                                          </p:val>
                                        </p:tav>
                                      </p:tavLst>
                                    </p:anim>
                                    <p:anim calcmode="lin" valueType="num">
                                      <p:cBhvr additive="base">
                                        <p:cTn id="32" dur="2000" fill="hold"/>
                                        <p:tgtEl>
                                          <p:spTgt spid="16">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ular Callout 1"/>
          <p:cNvSpPr/>
          <p:nvPr/>
        </p:nvSpPr>
        <p:spPr>
          <a:xfrm>
            <a:off x="838200" y="152400"/>
            <a:ext cx="7848600" cy="1143000"/>
          </a:xfrm>
          <a:prstGeom prst="wedgeRectCallout">
            <a:avLst>
              <a:gd name="adj1" fmla="val -18682"/>
              <a:gd name="adj2" fmla="val 79731"/>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cap="all" dirty="0" smtClean="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latin typeface="SutonnyMJ" pitchFamily="2" charset="0"/>
              </a:rPr>
              <a:t> </a:t>
            </a:r>
            <a:r>
              <a:rPr lang="ar-AE" sz="7200" b="1" cap="all" dirty="0" smtClean="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latin typeface="SutonnyMJ" pitchFamily="2" charset="0"/>
              </a:rPr>
              <a:t>متفق عليه</a:t>
            </a:r>
            <a:r>
              <a:rPr lang="en-US" sz="7200" b="1" cap="all" dirty="0" smtClean="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latin typeface="SutonnyMJ" pitchFamily="2" charset="0"/>
              </a:rPr>
              <a:t> </a:t>
            </a:r>
            <a:r>
              <a:rPr lang="en-US" sz="7200" b="1" dirty="0" smtClean="0">
                <a:solidFill>
                  <a:schemeClr val="tx1"/>
                </a:solidFill>
                <a:latin typeface="SutonnyMJ" pitchFamily="2" charset="0"/>
                <a:cs typeface="SutonnyMJ" pitchFamily="2" charset="0"/>
              </a:rPr>
              <a:t> </a:t>
            </a:r>
            <a:r>
              <a:rPr lang="en-US" sz="7200" b="1" dirty="0" err="1" smtClean="0">
                <a:solidFill>
                  <a:schemeClr val="bg1"/>
                </a:solidFill>
                <a:latin typeface="SutonnyMJ" pitchFamily="2" charset="0"/>
                <a:cs typeface="SutonnyMJ" pitchFamily="2" charset="0"/>
              </a:rPr>
              <a:t>Kv‡K</a:t>
            </a:r>
            <a:r>
              <a:rPr lang="en-US" sz="7200" b="1" dirty="0" smtClean="0">
                <a:solidFill>
                  <a:schemeClr val="bg1"/>
                </a:solidFill>
                <a:latin typeface="SutonnyMJ" pitchFamily="2" charset="0"/>
                <a:cs typeface="SutonnyMJ" pitchFamily="2" charset="0"/>
              </a:rPr>
              <a:t> </a:t>
            </a:r>
            <a:r>
              <a:rPr lang="en-US" sz="7200" b="1" dirty="0" err="1" smtClean="0">
                <a:solidFill>
                  <a:schemeClr val="bg1"/>
                </a:solidFill>
                <a:latin typeface="SutonnyMJ" pitchFamily="2" charset="0"/>
                <a:cs typeface="SutonnyMJ" pitchFamily="2" charset="0"/>
              </a:rPr>
              <a:t>e‡j</a:t>
            </a:r>
            <a:r>
              <a:rPr lang="en-US" sz="7200" b="1" cap="all" dirty="0" smtClean="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latin typeface="SutonnyMJ" pitchFamily="2" charset="0"/>
                <a:cs typeface="SutonnyMJ" pitchFamily="2" charset="0"/>
              </a:rPr>
              <a:t> </a:t>
            </a:r>
            <a:endParaRPr lang="en-US" sz="7200" dirty="0">
              <a:solidFill>
                <a:schemeClr val="bg1"/>
              </a:solidFill>
              <a:latin typeface="SutonnyMJ" pitchFamily="2" charset="0"/>
              <a:cs typeface="SutonnyMJ" pitchFamily="2" charset="0"/>
            </a:endParaRPr>
          </a:p>
        </p:txBody>
      </p:sp>
      <p:sp>
        <p:nvSpPr>
          <p:cNvPr id="3" name="Teardrop 2"/>
          <p:cNvSpPr/>
          <p:nvPr/>
        </p:nvSpPr>
        <p:spPr>
          <a:xfrm>
            <a:off x="990600" y="1981200"/>
            <a:ext cx="7162800" cy="4876800"/>
          </a:xfrm>
          <a:prstGeom prst="teardrop">
            <a:avLst>
              <a:gd name="adj" fmla="val 113509"/>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800" b="1" dirty="0" smtClean="0">
                <a:solidFill>
                  <a:schemeClr val="tx1"/>
                </a:solidFill>
                <a:latin typeface="SutonnyMJ" pitchFamily="2" charset="0"/>
                <a:cs typeface="SutonnyMJ" pitchFamily="2" charset="0"/>
              </a:rPr>
              <a:t>‡h </a:t>
            </a:r>
            <a:r>
              <a:rPr lang="en-US" sz="4800" b="1" dirty="0" err="1" smtClean="0">
                <a:solidFill>
                  <a:schemeClr val="tx1"/>
                </a:solidFill>
                <a:latin typeface="SutonnyMJ" pitchFamily="2" charset="0"/>
                <a:cs typeface="SutonnyMJ" pitchFamily="2" charset="0"/>
              </a:rPr>
              <a:t>nvw`‡mi</a:t>
            </a:r>
            <a:r>
              <a:rPr lang="ar-EG" sz="4800" b="1" dirty="0" smtClean="0">
                <a:solidFill>
                  <a:schemeClr val="tx1"/>
                </a:solidFill>
                <a:latin typeface="SutonnyMJ" pitchFamily="2" charset="0"/>
                <a:cs typeface="SutonnyMJ" pitchFamily="2" charset="0"/>
              </a:rPr>
              <a:t> </a:t>
            </a:r>
            <a:r>
              <a:rPr lang="ar-EG" sz="4800" b="1" dirty="0" smtClean="0">
                <a:solidFill>
                  <a:schemeClr val="tx1"/>
                </a:solidFill>
              </a:rPr>
              <a:t>تخريج</a:t>
            </a:r>
            <a:r>
              <a:rPr lang="ar-EG" sz="4800" b="1" dirty="0" smtClean="0">
                <a:solidFill>
                  <a:schemeClr val="tx1"/>
                </a:solidFill>
                <a:latin typeface="SutonnyMJ" pitchFamily="2" charset="0"/>
                <a:cs typeface="SutonnyMJ" pitchFamily="2" charset="0"/>
              </a:rPr>
              <a:t>  </a:t>
            </a:r>
            <a:r>
              <a:rPr lang="en-US" sz="4800" b="1" dirty="0" err="1" smtClean="0">
                <a:solidFill>
                  <a:schemeClr val="tx1"/>
                </a:solidFill>
                <a:latin typeface="SutonnyMJ" pitchFamily="2" charset="0"/>
                <a:cs typeface="SutonnyMJ" pitchFamily="2" charset="0"/>
              </a:rPr>
              <a:t>Gi</a:t>
            </a:r>
            <a:r>
              <a:rPr lang="en-US" sz="4800" b="1" dirty="0" smtClean="0">
                <a:solidFill>
                  <a:schemeClr val="tx1"/>
                </a:solidFill>
                <a:latin typeface="SutonnyMJ" pitchFamily="2" charset="0"/>
                <a:cs typeface="SutonnyMJ" pitchFamily="2" charset="0"/>
              </a:rPr>
              <a:t> </a:t>
            </a:r>
            <a:r>
              <a:rPr lang="en-US" sz="4800" b="1" dirty="0" err="1" smtClean="0">
                <a:solidFill>
                  <a:schemeClr val="tx1"/>
                </a:solidFill>
                <a:latin typeface="SutonnyMJ" pitchFamily="2" charset="0"/>
                <a:cs typeface="SutonnyMJ" pitchFamily="2" charset="0"/>
              </a:rPr>
              <a:t>Dci</a:t>
            </a:r>
            <a:r>
              <a:rPr lang="en-US" sz="4800" b="1" dirty="0" smtClean="0">
                <a:solidFill>
                  <a:schemeClr val="tx1"/>
                </a:solidFill>
                <a:latin typeface="SutonnyMJ" pitchFamily="2" charset="0"/>
                <a:cs typeface="SutonnyMJ" pitchFamily="2" charset="0"/>
              </a:rPr>
              <a:t> </a:t>
            </a:r>
            <a:r>
              <a:rPr lang="en-US" sz="4800" b="1" dirty="0" err="1" smtClean="0">
                <a:solidFill>
                  <a:schemeClr val="tx1"/>
                </a:solidFill>
                <a:latin typeface="SutonnyMJ" pitchFamily="2" charset="0"/>
                <a:cs typeface="SutonnyMJ" pitchFamily="2" charset="0"/>
              </a:rPr>
              <a:t>Bgvg</a:t>
            </a:r>
            <a:r>
              <a:rPr lang="en-US" sz="4800" b="1" dirty="0" smtClean="0">
                <a:solidFill>
                  <a:schemeClr val="tx1"/>
                </a:solidFill>
                <a:latin typeface="SutonnyMJ" pitchFamily="2" charset="0"/>
                <a:cs typeface="SutonnyMJ" pitchFamily="2" charset="0"/>
              </a:rPr>
              <a:t> </a:t>
            </a:r>
            <a:r>
              <a:rPr lang="en-US" sz="4800" b="1" dirty="0" err="1" smtClean="0">
                <a:solidFill>
                  <a:schemeClr val="tx1"/>
                </a:solidFill>
                <a:latin typeface="SutonnyMJ" pitchFamily="2" charset="0"/>
                <a:cs typeface="SutonnyMJ" pitchFamily="2" charset="0"/>
              </a:rPr>
              <a:t>eyLvix</a:t>
            </a:r>
            <a:r>
              <a:rPr lang="en-US" sz="4800" b="1" dirty="0" smtClean="0">
                <a:solidFill>
                  <a:schemeClr val="tx1"/>
                </a:solidFill>
                <a:latin typeface="SutonnyMJ" pitchFamily="2" charset="0"/>
                <a:cs typeface="SutonnyMJ" pitchFamily="2" charset="0"/>
              </a:rPr>
              <a:t> I </a:t>
            </a:r>
            <a:r>
              <a:rPr lang="en-US" sz="4800" b="1" dirty="0" err="1" smtClean="0">
                <a:solidFill>
                  <a:schemeClr val="tx1"/>
                </a:solidFill>
                <a:latin typeface="SutonnyMJ" pitchFamily="2" charset="0"/>
                <a:cs typeface="SutonnyMJ" pitchFamily="2" charset="0"/>
              </a:rPr>
              <a:t>Bgvg</a:t>
            </a:r>
            <a:r>
              <a:rPr lang="en-US" sz="4800" b="1" dirty="0" smtClean="0">
                <a:solidFill>
                  <a:schemeClr val="tx1"/>
                </a:solidFill>
                <a:latin typeface="SutonnyMJ" pitchFamily="2" charset="0"/>
                <a:cs typeface="SutonnyMJ" pitchFamily="2" charset="0"/>
              </a:rPr>
              <a:t> </a:t>
            </a:r>
            <a:r>
              <a:rPr lang="en-US" sz="4800" b="1" dirty="0" err="1" smtClean="0">
                <a:solidFill>
                  <a:schemeClr val="tx1"/>
                </a:solidFill>
                <a:latin typeface="SutonnyMJ" pitchFamily="2" charset="0"/>
                <a:cs typeface="SutonnyMJ" pitchFamily="2" charset="0"/>
              </a:rPr>
              <a:t>gymwjg</a:t>
            </a:r>
            <a:r>
              <a:rPr lang="en-US" sz="4800" b="1" dirty="0" smtClean="0">
                <a:solidFill>
                  <a:schemeClr val="tx1"/>
                </a:solidFill>
                <a:latin typeface="SutonnyMJ" pitchFamily="2" charset="0"/>
                <a:cs typeface="SutonnyMJ" pitchFamily="2" charset="0"/>
              </a:rPr>
              <a:t> </a:t>
            </a:r>
            <a:r>
              <a:rPr lang="en-US" sz="4800" b="1" dirty="0" err="1" smtClean="0">
                <a:solidFill>
                  <a:schemeClr val="tx1"/>
                </a:solidFill>
                <a:latin typeface="SutonnyMJ" pitchFamily="2" charset="0"/>
                <a:cs typeface="SutonnyMJ" pitchFamily="2" charset="0"/>
              </a:rPr>
              <a:t>HK¨gZ</a:t>
            </a:r>
            <a:r>
              <a:rPr lang="en-US" sz="4800" b="1" dirty="0" smtClean="0">
                <a:solidFill>
                  <a:schemeClr val="tx1"/>
                </a:solidFill>
                <a:latin typeface="SutonnyMJ" pitchFamily="2" charset="0"/>
                <a:cs typeface="SutonnyMJ" pitchFamily="2" charset="0"/>
              </a:rPr>
              <a:t> †</a:t>
            </a:r>
            <a:r>
              <a:rPr lang="en-US" sz="4800" b="1" dirty="0" err="1" smtClean="0">
                <a:solidFill>
                  <a:schemeClr val="tx1"/>
                </a:solidFill>
                <a:latin typeface="SutonnyMJ" pitchFamily="2" charset="0"/>
                <a:cs typeface="SutonnyMJ" pitchFamily="2" charset="0"/>
              </a:rPr>
              <a:t>cvlb</a:t>
            </a:r>
            <a:r>
              <a:rPr lang="en-US" sz="4800" b="1" dirty="0" smtClean="0">
                <a:solidFill>
                  <a:schemeClr val="tx1"/>
                </a:solidFill>
                <a:latin typeface="SutonnyMJ" pitchFamily="2" charset="0"/>
                <a:cs typeface="SutonnyMJ" pitchFamily="2" charset="0"/>
              </a:rPr>
              <a:t> </a:t>
            </a:r>
            <a:r>
              <a:rPr lang="en-US" sz="4800" b="1" dirty="0" err="1" smtClean="0">
                <a:solidFill>
                  <a:schemeClr val="tx1"/>
                </a:solidFill>
                <a:latin typeface="SutonnyMJ" pitchFamily="2" charset="0"/>
                <a:cs typeface="SutonnyMJ" pitchFamily="2" charset="0"/>
              </a:rPr>
              <a:t>K‡i‡Qb</a:t>
            </a:r>
            <a:r>
              <a:rPr lang="en-US" sz="4800" b="1" dirty="0" smtClean="0">
                <a:solidFill>
                  <a:schemeClr val="tx1"/>
                </a:solidFill>
                <a:latin typeface="SutonnyMJ" pitchFamily="2" charset="0"/>
                <a:cs typeface="SutonnyMJ" pitchFamily="2" charset="0"/>
              </a:rPr>
              <a:t> </a:t>
            </a:r>
            <a:r>
              <a:rPr lang="en-US" sz="4800" b="1" dirty="0" err="1" smtClean="0">
                <a:solidFill>
                  <a:schemeClr val="tx1"/>
                </a:solidFill>
                <a:latin typeface="SutonnyMJ" pitchFamily="2" charset="0"/>
                <a:cs typeface="SutonnyMJ" pitchFamily="2" charset="0"/>
              </a:rPr>
              <a:t>Zv‡K</a:t>
            </a:r>
            <a:r>
              <a:rPr lang="ar-EG" sz="4800" b="1" dirty="0" smtClean="0"/>
              <a:t> </a:t>
            </a:r>
            <a:r>
              <a:rPr lang="ar-EG" sz="4800" b="1" dirty="0" smtClean="0">
                <a:solidFill>
                  <a:schemeClr val="tx1"/>
                </a:solidFill>
              </a:rPr>
              <a:t>متفقُ عليه</a:t>
            </a:r>
            <a:r>
              <a:rPr lang="en-US" sz="4800" b="1" dirty="0" smtClean="0">
                <a:solidFill>
                  <a:schemeClr val="tx1"/>
                </a:solidFill>
                <a:latin typeface="SutonnyMJ" pitchFamily="2" charset="0"/>
                <a:cs typeface="SutonnyMJ" pitchFamily="2" charset="0"/>
              </a:rPr>
              <a:t>  </a:t>
            </a:r>
            <a:r>
              <a:rPr lang="en-US" sz="4800" b="1" dirty="0" err="1" smtClean="0">
                <a:solidFill>
                  <a:schemeClr val="tx1"/>
                </a:solidFill>
                <a:latin typeface="SutonnyMJ" pitchFamily="2" charset="0"/>
                <a:cs typeface="SutonnyMJ" pitchFamily="2" charset="0"/>
              </a:rPr>
              <a:t>e‡j</a:t>
            </a:r>
            <a:r>
              <a:rPr lang="en-US" sz="4800" b="1" dirty="0" smtClean="0">
                <a:solidFill>
                  <a:schemeClr val="tx1"/>
                </a:solidFill>
                <a:latin typeface="SutonnyMJ" pitchFamily="2" charset="0"/>
                <a:cs typeface="SutonnyMJ" pitchFamily="2" charset="0"/>
              </a:rPr>
              <a:t>|  </a:t>
            </a:r>
            <a:endParaRPr lang="ar-EG" sz="4800" b="1" dirty="0" smtClean="0">
              <a:solidFill>
                <a:schemeClr val="tx1"/>
              </a:solidFill>
              <a:latin typeface="SutonnyMJ" pitchFamily="2" charset="0"/>
              <a:cs typeface="SutonnyMJ" pitchFamily="2" charset="0"/>
            </a:endParaRPr>
          </a:p>
        </p:txBody>
      </p:sp>
    </p:spTree>
  </p:cSld>
  <p:clrMapOvr>
    <a:masterClrMapping/>
  </p:clrMapOvr>
  <p:transition>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bg/>
                                          </p:spTgt>
                                        </p:tgtEl>
                                        <p:attrNameLst>
                                          <p:attrName>style.visibility</p:attrName>
                                        </p:attrNameLst>
                                      </p:cBhvr>
                                      <p:to>
                                        <p:strVal val="visible"/>
                                      </p:to>
                                    </p:set>
                                    <p:anim calcmode="lin" valueType="num">
                                      <p:cBhvr additive="base">
                                        <p:cTn id="13" dur="500" fill="hold"/>
                                        <p:tgtEl>
                                          <p:spTgt spid="3">
                                            <p:bg/>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bg/>
                                          </p:spTgt>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additive="base">
                                        <p:cTn id="1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8" presetClass="emph" presetSubtype="0" fill="hold" nodeType="clickEffect">
                                  <p:stCondLst>
                                    <p:cond delay="0"/>
                                  </p:stCondLst>
                                  <p:childTnLst>
                                    <p:animRot by="21600000">
                                      <p:cBhvr>
                                        <p:cTn id="22" dur="2000" fill="hold"/>
                                        <p:tgtEl>
                                          <p:spTgt spid="3">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allAtOnce"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own Ribbon 2"/>
          <p:cNvSpPr/>
          <p:nvPr/>
        </p:nvSpPr>
        <p:spPr>
          <a:xfrm>
            <a:off x="1066800" y="152400"/>
            <a:ext cx="7391400" cy="1600200"/>
          </a:xfrm>
          <a:prstGeom prst="ribbon">
            <a:avLst/>
          </a:prstGeom>
          <a:gradFill>
            <a:gsLst>
              <a:gs pos="0">
                <a:srgbClr val="000082"/>
              </a:gs>
              <a:gs pos="30000">
                <a:srgbClr val="66008F"/>
              </a:gs>
              <a:gs pos="64999">
                <a:srgbClr val="BA0066"/>
              </a:gs>
              <a:gs pos="89999">
                <a:srgbClr val="FF0000"/>
              </a:gs>
              <a:gs pos="100000">
                <a:srgbClr val="FF8200"/>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dirty="0" err="1" smtClean="0">
                <a:latin typeface="SutonnyMJ" pitchFamily="2" charset="0"/>
                <a:cs typeface="SutonnyMJ" pitchFamily="2" charset="0"/>
              </a:rPr>
              <a:t>GKK</a:t>
            </a:r>
            <a:r>
              <a:rPr lang="en-US" sz="6600" dirty="0" smtClean="0">
                <a:latin typeface="SutonnyMJ" pitchFamily="2" charset="0"/>
                <a:cs typeface="SutonnyMJ" pitchFamily="2" charset="0"/>
              </a:rPr>
              <a:t> </a:t>
            </a:r>
            <a:r>
              <a:rPr lang="en-US" sz="6600" dirty="0" err="1" smtClean="0">
                <a:latin typeface="SutonnyMJ" pitchFamily="2" charset="0"/>
                <a:cs typeface="SutonnyMJ" pitchFamily="2" charset="0"/>
              </a:rPr>
              <a:t>KvR</a:t>
            </a:r>
            <a:r>
              <a:rPr lang="en-US" sz="6600" dirty="0" smtClean="0">
                <a:latin typeface="SutonnyMJ" pitchFamily="2" charset="0"/>
                <a:cs typeface="SutonnyMJ" pitchFamily="2" charset="0"/>
              </a:rPr>
              <a:t> </a:t>
            </a:r>
          </a:p>
          <a:p>
            <a:pPr algn="ctr"/>
            <a:endParaRPr lang="en-US" dirty="0"/>
          </a:p>
        </p:txBody>
      </p:sp>
      <p:sp>
        <p:nvSpPr>
          <p:cNvPr id="4" name="Flowchart: Extract 3"/>
          <p:cNvSpPr/>
          <p:nvPr/>
        </p:nvSpPr>
        <p:spPr>
          <a:xfrm>
            <a:off x="533400" y="2057400"/>
            <a:ext cx="8153400" cy="4038600"/>
          </a:xfrm>
          <a:prstGeom prst="flowChartExtra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SutonnyMJ" pitchFamily="2" charset="0"/>
                <a:cs typeface="SutonnyMJ" pitchFamily="2" charset="0"/>
              </a:rPr>
              <a:t>   </a:t>
            </a:r>
            <a:r>
              <a:rPr lang="ar-EG" sz="4000" b="1" dirty="0" smtClean="0">
                <a:solidFill>
                  <a:schemeClr val="tx1"/>
                </a:solidFill>
                <a:latin typeface="SutonnyMJ" pitchFamily="2" charset="0"/>
                <a:cs typeface="SutonnyMJ" pitchFamily="2" charset="0"/>
              </a:rPr>
              <a:t>الصلؤة</a:t>
            </a:r>
            <a:r>
              <a:rPr lang="en-US" sz="4000" b="1" dirty="0" smtClean="0">
                <a:solidFill>
                  <a:schemeClr val="tx1"/>
                </a:solidFill>
                <a:latin typeface="SutonnyMJ" pitchFamily="2" charset="0"/>
                <a:cs typeface="SutonnyMJ" pitchFamily="2" charset="0"/>
              </a:rPr>
              <a:t> </a:t>
            </a:r>
            <a:r>
              <a:rPr lang="en-US" sz="4000" b="1" dirty="0" err="1" smtClean="0">
                <a:solidFill>
                  <a:schemeClr val="tx1"/>
                </a:solidFill>
                <a:latin typeface="SutonnyMJ" pitchFamily="2" charset="0"/>
                <a:cs typeface="SutonnyMJ" pitchFamily="2" charset="0"/>
              </a:rPr>
              <a:t>Gi</a:t>
            </a:r>
            <a:r>
              <a:rPr lang="en-US" sz="4000" b="1" dirty="0" smtClean="0">
                <a:solidFill>
                  <a:schemeClr val="tx1"/>
                </a:solidFill>
                <a:latin typeface="SutonnyMJ" pitchFamily="2" charset="0"/>
                <a:cs typeface="SutonnyMJ" pitchFamily="2" charset="0"/>
              </a:rPr>
              <a:t> </a:t>
            </a:r>
            <a:r>
              <a:rPr lang="en-US" sz="4000" b="1" dirty="0" err="1" smtClean="0">
                <a:solidFill>
                  <a:schemeClr val="tx1"/>
                </a:solidFill>
                <a:latin typeface="SutonnyMJ" pitchFamily="2" charset="0"/>
                <a:cs typeface="SutonnyMJ" pitchFamily="2" charset="0"/>
              </a:rPr>
              <a:t>AvwfavwbK</a:t>
            </a:r>
            <a:r>
              <a:rPr lang="en-US" sz="4000" b="1" dirty="0" smtClean="0">
                <a:solidFill>
                  <a:schemeClr val="tx1"/>
                </a:solidFill>
                <a:latin typeface="SutonnyMJ" pitchFamily="2" charset="0"/>
                <a:cs typeface="SutonnyMJ" pitchFamily="2" charset="0"/>
              </a:rPr>
              <a:t> I </a:t>
            </a:r>
            <a:r>
              <a:rPr lang="en-US" sz="4000" b="1" dirty="0" err="1" smtClean="0">
                <a:solidFill>
                  <a:schemeClr val="tx1"/>
                </a:solidFill>
                <a:latin typeface="SutonnyMJ" pitchFamily="2" charset="0"/>
                <a:cs typeface="SutonnyMJ" pitchFamily="2" charset="0"/>
              </a:rPr>
              <a:t>cvwifvwlK</a:t>
            </a:r>
            <a:r>
              <a:rPr lang="en-US" sz="4000" b="1" dirty="0" smtClean="0">
                <a:solidFill>
                  <a:schemeClr val="tx1"/>
                </a:solidFill>
                <a:latin typeface="SutonnyMJ" pitchFamily="2" charset="0"/>
                <a:cs typeface="SutonnyMJ" pitchFamily="2" charset="0"/>
              </a:rPr>
              <a:t> A_© </a:t>
            </a:r>
            <a:r>
              <a:rPr lang="en-US" sz="4000" b="1" dirty="0" err="1" smtClean="0">
                <a:solidFill>
                  <a:schemeClr val="tx1"/>
                </a:solidFill>
                <a:latin typeface="SutonnyMJ" pitchFamily="2" charset="0"/>
                <a:cs typeface="SutonnyMJ" pitchFamily="2" charset="0"/>
              </a:rPr>
              <a:t>Kx</a:t>
            </a:r>
            <a:r>
              <a:rPr lang="en-US" sz="4000" b="1" dirty="0" smtClean="0">
                <a:solidFill>
                  <a:schemeClr val="tx1"/>
                </a:solidFill>
                <a:latin typeface="SutonnyMJ" pitchFamily="2" charset="0"/>
                <a:cs typeface="SutonnyMJ" pitchFamily="2" charset="0"/>
              </a:rPr>
              <a:t>?  </a:t>
            </a:r>
            <a:endParaRPr lang="en-US" b="1" dirty="0"/>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4">
                                            <p:bg/>
                                          </p:spTgt>
                                        </p:tgtEl>
                                        <p:attrNameLst>
                                          <p:attrName>style.visibility</p:attrName>
                                        </p:attrNameLst>
                                      </p:cBhvr>
                                      <p:to>
                                        <p:strVal val="visible"/>
                                      </p:to>
                                    </p:set>
                                    <p:anim calcmode="lin" valueType="num">
                                      <p:cBhvr additive="base">
                                        <p:cTn id="17" dur="500" fill="hold"/>
                                        <p:tgtEl>
                                          <p:spTgt spid="4">
                                            <p:bg/>
                                          </p:spTgt>
                                        </p:tgtEl>
                                        <p:attrNameLst>
                                          <p:attrName>ppt_x</p:attrName>
                                        </p:attrNameLst>
                                      </p:cBhvr>
                                      <p:tavLst>
                                        <p:tav tm="0">
                                          <p:val>
                                            <p:strVal val="1+#ppt_w/2"/>
                                          </p:val>
                                        </p:tav>
                                        <p:tav tm="100000">
                                          <p:val>
                                            <p:strVal val="#ppt_x"/>
                                          </p:val>
                                        </p:tav>
                                      </p:tavLst>
                                    </p:anim>
                                    <p:anim calcmode="lin" valueType="num">
                                      <p:cBhvr additive="base">
                                        <p:cTn id="18" dur="500" fill="hold"/>
                                        <p:tgtEl>
                                          <p:spTgt spid="4">
                                            <p:bg/>
                                          </p:spTgt>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 calcmode="lin" valueType="num">
                                      <p:cBhvr additive="base">
                                        <p:cTn id="21" dur="5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8" presetClass="emph" presetSubtype="0" fill="hold" nodeType="clickEffect">
                                  <p:stCondLst>
                                    <p:cond delay="0"/>
                                  </p:stCondLst>
                                  <p:childTnLst>
                                    <p:animRot by="21600000">
                                      <p:cBhvr>
                                        <p:cTn id="26" dur="2000" fill="hold"/>
                                        <p:tgtEl>
                                          <p:spTgt spid="4">
                                            <p:txEl>
                                              <p:pRg st="0" end="0"/>
                                            </p:txEl>
                                          </p:spTgt>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8" presetClass="emph" presetSubtype="0" fill="hold" nodeType="clickEffect">
                                  <p:stCondLst>
                                    <p:cond delay="0"/>
                                  </p:stCondLst>
                                  <p:childTnLst>
                                    <p:animRot by="21600000">
                                      <p:cBhvr>
                                        <p:cTn id="30" dur="2000" fill="hold"/>
                                        <p:tgtEl>
                                          <p:spTgt spid="3">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animBg="1"/>
      <p:bldP spid="4" grpId="0" build="allAtOnce"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own Ribbon 1"/>
          <p:cNvSpPr/>
          <p:nvPr/>
        </p:nvSpPr>
        <p:spPr>
          <a:xfrm>
            <a:off x="1066800" y="152400"/>
            <a:ext cx="7391400" cy="1600200"/>
          </a:xfrm>
          <a:prstGeom prst="ribbon">
            <a:avLst/>
          </a:prstGeom>
          <a:gradFill>
            <a:gsLst>
              <a:gs pos="49000">
                <a:srgbClr val="002060"/>
              </a:gs>
              <a:gs pos="21001">
                <a:srgbClr val="0819FB"/>
              </a:gs>
              <a:gs pos="35001">
                <a:srgbClr val="1A8D48"/>
              </a:gs>
              <a:gs pos="52000">
                <a:srgbClr val="FFFF00"/>
              </a:gs>
              <a:gs pos="73000">
                <a:srgbClr val="EE3F17"/>
              </a:gs>
              <a:gs pos="88000">
                <a:srgbClr val="E81766"/>
              </a:gs>
              <a:gs pos="100000">
                <a:srgbClr val="A603AB"/>
              </a:gs>
            </a:gsLst>
            <a:path path="shape">
              <a:fillToRect l="50000" t="50000" r="50000" b="5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dirty="0" smtClean="0">
                <a:latin typeface="SutonnyMJ" pitchFamily="2" charset="0"/>
                <a:cs typeface="SutonnyMJ" pitchFamily="2" charset="0"/>
              </a:rPr>
              <a:t>‡</a:t>
            </a:r>
            <a:r>
              <a:rPr lang="en-US" sz="6600" dirty="0" err="1" smtClean="0">
                <a:latin typeface="SutonnyMJ" pitchFamily="2" charset="0"/>
                <a:cs typeface="SutonnyMJ" pitchFamily="2" charset="0"/>
              </a:rPr>
              <a:t>Rvovq</a:t>
            </a:r>
            <a:r>
              <a:rPr lang="en-US" sz="6600" dirty="0" smtClean="0">
                <a:latin typeface="SutonnyMJ" pitchFamily="2" charset="0"/>
                <a:cs typeface="SutonnyMJ" pitchFamily="2" charset="0"/>
              </a:rPr>
              <a:t> </a:t>
            </a:r>
            <a:r>
              <a:rPr lang="en-US" sz="6600" dirty="0" err="1" smtClean="0">
                <a:latin typeface="SutonnyMJ" pitchFamily="2" charset="0"/>
                <a:cs typeface="SutonnyMJ" pitchFamily="2" charset="0"/>
              </a:rPr>
              <a:t>KvR</a:t>
            </a:r>
            <a:r>
              <a:rPr lang="en-US" sz="6600" dirty="0" smtClean="0">
                <a:latin typeface="SutonnyMJ" pitchFamily="2" charset="0"/>
                <a:cs typeface="SutonnyMJ" pitchFamily="2" charset="0"/>
              </a:rPr>
              <a:t> </a:t>
            </a:r>
          </a:p>
          <a:p>
            <a:pPr algn="ctr"/>
            <a:endParaRPr lang="en-US" dirty="0"/>
          </a:p>
        </p:txBody>
      </p:sp>
      <p:sp>
        <p:nvSpPr>
          <p:cNvPr id="3" name="Cross 2"/>
          <p:cNvSpPr/>
          <p:nvPr/>
        </p:nvSpPr>
        <p:spPr>
          <a:xfrm>
            <a:off x="762000" y="2209800"/>
            <a:ext cx="7620000" cy="4495800"/>
          </a:xfrm>
          <a:prstGeom prst="plus">
            <a:avLst/>
          </a:prstGeom>
          <a:solidFill>
            <a:srgbClr val="FFFF00">
              <a:alpha val="61000"/>
            </a:srgb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schemeClr val="tx1"/>
                </a:solidFill>
                <a:latin typeface="SutonnyMJ" pitchFamily="2" charset="0"/>
                <a:cs typeface="SutonnyMJ" pitchFamily="2" charset="0"/>
              </a:rPr>
              <a:t>         1| </a:t>
            </a:r>
            <a:r>
              <a:rPr lang="ar-EG" sz="4000" b="1" dirty="0" smtClean="0">
                <a:solidFill>
                  <a:schemeClr val="tx1"/>
                </a:solidFill>
                <a:latin typeface="SutonnyMJ" pitchFamily="2" charset="0"/>
                <a:cs typeface="SutonnyMJ" pitchFamily="2" charset="0"/>
              </a:rPr>
              <a:t>الصلؤة</a:t>
            </a:r>
            <a:r>
              <a:rPr lang="en-US" sz="4000" b="1" dirty="0" smtClean="0">
                <a:solidFill>
                  <a:schemeClr val="tx1"/>
                </a:solidFill>
                <a:latin typeface="SutonnyMJ" pitchFamily="2" charset="0"/>
                <a:cs typeface="SutonnyMJ" pitchFamily="2" charset="0"/>
              </a:rPr>
              <a:t> </a:t>
            </a:r>
            <a:r>
              <a:rPr lang="en-US" sz="4000" b="1" dirty="0" err="1" smtClean="0">
                <a:solidFill>
                  <a:schemeClr val="tx1"/>
                </a:solidFill>
                <a:latin typeface="SutonnyMJ" pitchFamily="2" charset="0"/>
                <a:cs typeface="SutonnyMJ" pitchFamily="2" charset="0"/>
              </a:rPr>
              <a:t>Gi</a:t>
            </a:r>
            <a:r>
              <a:rPr lang="en-US" sz="4000" b="1" dirty="0" smtClean="0">
                <a:solidFill>
                  <a:schemeClr val="tx1"/>
                </a:solidFill>
                <a:latin typeface="SutonnyMJ" pitchFamily="2" charset="0"/>
                <a:cs typeface="SutonnyMJ" pitchFamily="2" charset="0"/>
              </a:rPr>
              <a:t> </a:t>
            </a:r>
            <a:r>
              <a:rPr lang="en-US" sz="4000" b="1" dirty="0" err="1" smtClean="0">
                <a:solidFill>
                  <a:schemeClr val="tx1"/>
                </a:solidFill>
                <a:latin typeface="SutonnyMJ" pitchFamily="2" charset="0"/>
                <a:cs typeface="SutonnyMJ" pitchFamily="2" charset="0"/>
              </a:rPr>
              <a:t>weavb</a:t>
            </a:r>
            <a:r>
              <a:rPr lang="en-US" sz="4000" b="1" dirty="0" smtClean="0">
                <a:solidFill>
                  <a:schemeClr val="tx1"/>
                </a:solidFill>
                <a:latin typeface="SutonnyMJ" pitchFamily="2" charset="0"/>
                <a:cs typeface="SutonnyMJ" pitchFamily="2" charset="0"/>
              </a:rPr>
              <a:t> </a:t>
            </a:r>
            <a:r>
              <a:rPr lang="en-US" sz="4000" b="1" dirty="0" err="1" smtClean="0">
                <a:solidFill>
                  <a:schemeClr val="tx1"/>
                </a:solidFill>
                <a:latin typeface="SutonnyMJ" pitchFamily="2" charset="0"/>
                <a:cs typeface="SutonnyMJ" pitchFamily="2" charset="0"/>
              </a:rPr>
              <a:t>wK</a:t>
            </a:r>
            <a:r>
              <a:rPr lang="en-US" sz="4000" b="1" dirty="0" smtClean="0">
                <a:solidFill>
                  <a:schemeClr val="tx1"/>
                </a:solidFill>
                <a:latin typeface="SutonnyMJ" pitchFamily="2" charset="0"/>
                <a:cs typeface="SutonnyMJ" pitchFamily="2" charset="0"/>
              </a:rPr>
              <a:t> </a:t>
            </a:r>
            <a:r>
              <a:rPr lang="en-US" sz="4000" b="1" dirty="0" err="1" smtClean="0">
                <a:solidFill>
                  <a:schemeClr val="tx1"/>
                </a:solidFill>
                <a:latin typeface="SutonnyMJ" pitchFamily="2" charset="0"/>
                <a:cs typeface="SutonnyMJ" pitchFamily="2" charset="0"/>
              </a:rPr>
              <a:t>eY©bv</a:t>
            </a:r>
            <a:r>
              <a:rPr lang="en-US" sz="4000" b="1" dirty="0" smtClean="0">
                <a:solidFill>
                  <a:schemeClr val="tx1"/>
                </a:solidFill>
                <a:latin typeface="SutonnyMJ" pitchFamily="2" charset="0"/>
                <a:cs typeface="SutonnyMJ" pitchFamily="2" charset="0"/>
              </a:rPr>
              <a:t> </a:t>
            </a:r>
            <a:r>
              <a:rPr lang="en-US" sz="4000" b="1" dirty="0" err="1" smtClean="0">
                <a:solidFill>
                  <a:schemeClr val="tx1"/>
                </a:solidFill>
                <a:latin typeface="SutonnyMJ" pitchFamily="2" charset="0"/>
                <a:cs typeface="SutonnyMJ" pitchFamily="2" charset="0"/>
              </a:rPr>
              <a:t>Ki</a:t>
            </a:r>
            <a:r>
              <a:rPr lang="en-US" sz="4000" b="1" dirty="0" smtClean="0">
                <a:solidFill>
                  <a:schemeClr val="tx1"/>
                </a:solidFill>
                <a:latin typeface="SutonnyMJ" pitchFamily="2" charset="0"/>
                <a:cs typeface="SutonnyMJ" pitchFamily="2" charset="0"/>
              </a:rPr>
              <a:t>? </a:t>
            </a:r>
          </a:p>
          <a:p>
            <a:pPr algn="ctr"/>
            <a:r>
              <a:rPr lang="en-US" sz="4000" b="1" dirty="0" smtClean="0">
                <a:solidFill>
                  <a:schemeClr val="tx1"/>
                </a:solidFill>
                <a:latin typeface="SutonnyMJ" pitchFamily="2" charset="0"/>
                <a:cs typeface="SutonnyMJ" pitchFamily="2" charset="0"/>
              </a:rPr>
              <a:t>2| </a:t>
            </a:r>
            <a:r>
              <a:rPr lang="ar-EG" sz="4000" b="1" dirty="0" smtClean="0">
                <a:solidFill>
                  <a:schemeClr val="tx1"/>
                </a:solidFill>
              </a:rPr>
              <a:t>متفقُ عليه</a:t>
            </a:r>
            <a:r>
              <a:rPr lang="en-US" sz="4000" b="1" dirty="0" smtClean="0">
                <a:solidFill>
                  <a:schemeClr val="tx1"/>
                </a:solidFill>
                <a:latin typeface="SutonnyMJ" pitchFamily="2" charset="0"/>
                <a:cs typeface="SutonnyMJ" pitchFamily="2" charset="0"/>
              </a:rPr>
              <a:t>  </a:t>
            </a:r>
            <a:r>
              <a:rPr lang="en-US" sz="4000" b="1" dirty="0" err="1" smtClean="0">
                <a:solidFill>
                  <a:schemeClr val="tx1"/>
                </a:solidFill>
                <a:latin typeface="SutonnyMJ" pitchFamily="2" charset="0"/>
                <a:cs typeface="SutonnyMJ" pitchFamily="2" charset="0"/>
              </a:rPr>
              <a:t>Kv‡K</a:t>
            </a:r>
            <a:r>
              <a:rPr lang="en-US" sz="4000" b="1" dirty="0" smtClean="0">
                <a:solidFill>
                  <a:schemeClr val="tx1"/>
                </a:solidFill>
                <a:latin typeface="SutonnyMJ" pitchFamily="2" charset="0"/>
                <a:cs typeface="SutonnyMJ" pitchFamily="2" charset="0"/>
              </a:rPr>
              <a:t> </a:t>
            </a:r>
            <a:r>
              <a:rPr lang="en-US" sz="4000" b="1" dirty="0" err="1" smtClean="0">
                <a:solidFill>
                  <a:schemeClr val="tx1"/>
                </a:solidFill>
                <a:latin typeface="SutonnyMJ" pitchFamily="2" charset="0"/>
                <a:cs typeface="SutonnyMJ" pitchFamily="2" charset="0"/>
              </a:rPr>
              <a:t>e‡j</a:t>
            </a:r>
            <a:r>
              <a:rPr lang="en-US" sz="4000" b="1" dirty="0" smtClean="0">
                <a:solidFill>
                  <a:schemeClr val="tx1"/>
                </a:solidFill>
                <a:latin typeface="SutonnyMJ" pitchFamily="2" charset="0"/>
                <a:cs typeface="SutonnyMJ" pitchFamily="2" charset="0"/>
              </a:rPr>
              <a:t>? </a:t>
            </a:r>
            <a:endParaRPr lang="en-US" sz="4000" dirty="0">
              <a:latin typeface="SutonnyMJ" pitchFamily="2" charset="0"/>
              <a:cs typeface="SutonnyMJ" pitchFamily="2" charset="0"/>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3">
                                            <p:bg/>
                                          </p:spTgt>
                                        </p:tgtEl>
                                        <p:attrNameLst>
                                          <p:attrName>style.visibility</p:attrName>
                                        </p:attrNameLst>
                                      </p:cBhvr>
                                      <p:to>
                                        <p:strVal val="visible"/>
                                      </p:to>
                                    </p:set>
                                    <p:anim calcmode="lin" valueType="num">
                                      <p:cBhvr additive="base">
                                        <p:cTn id="13" dur="500" fill="hold"/>
                                        <p:tgtEl>
                                          <p:spTgt spid="3">
                                            <p:bg/>
                                          </p:spTgt>
                                        </p:tgtEl>
                                        <p:attrNameLst>
                                          <p:attrName>ppt_x</p:attrName>
                                        </p:attrNameLst>
                                      </p:cBhvr>
                                      <p:tavLst>
                                        <p:tav tm="0">
                                          <p:val>
                                            <p:strVal val="#ppt_x"/>
                                          </p:val>
                                        </p:tav>
                                        <p:tav tm="100000">
                                          <p:val>
                                            <p:strVal val="#ppt_x"/>
                                          </p:val>
                                        </p:tav>
                                      </p:tavLst>
                                    </p:anim>
                                    <p:anim calcmode="lin" valueType="num">
                                      <p:cBhvr additive="base">
                                        <p:cTn id="14" dur="500" fill="hold"/>
                                        <p:tgtEl>
                                          <p:spTgt spid="3">
                                            <p:bg/>
                                          </p:spTgt>
                                        </p:tgtEl>
                                        <p:attrNameLst>
                                          <p:attrName>ppt_y</p:attrName>
                                        </p:attrNameLst>
                                      </p:cBhvr>
                                      <p:tavLst>
                                        <p:tav tm="0">
                                          <p:val>
                                            <p:strVal val="0-#ppt_h/2"/>
                                          </p:val>
                                        </p:tav>
                                        <p:tav tm="100000">
                                          <p:val>
                                            <p:strVal val="#ppt_y"/>
                                          </p:val>
                                        </p:tav>
                                      </p:tavLst>
                                    </p:anim>
                                  </p:childTnLst>
                                </p:cTn>
                              </p:par>
                              <p:par>
                                <p:cTn id="15" presetID="2" presetClass="entr" presetSubtype="1" fill="hold" grpId="0" nodeType="with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additive="base">
                                        <p:cTn id="1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0" end="0"/>
                                            </p:txEl>
                                          </p:spTgt>
                                        </p:tgtEl>
                                        <p:attrNameLst>
                                          <p:attrName>ppt_y</p:attrName>
                                        </p:attrNameLst>
                                      </p:cBhvr>
                                      <p:tavLst>
                                        <p:tav tm="0">
                                          <p:val>
                                            <p:strVal val="0-#ppt_h/2"/>
                                          </p:val>
                                        </p:tav>
                                        <p:tav tm="100000">
                                          <p:val>
                                            <p:strVal val="#ppt_y"/>
                                          </p:val>
                                        </p:tav>
                                      </p:tavLst>
                                    </p:anim>
                                  </p:childTnLst>
                                </p:cTn>
                              </p:par>
                              <p:par>
                                <p:cTn id="19" presetID="2" presetClass="entr" presetSubtype="1" fill="hold" grpId="0" nodeType="with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additive="base">
                                        <p:cTn id="2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8" presetClass="emph" presetSubtype="0" fill="hold" nodeType="clickEffect">
                                  <p:stCondLst>
                                    <p:cond delay="0"/>
                                  </p:stCondLst>
                                  <p:childTnLst>
                                    <p:animRot by="21600000">
                                      <p:cBhvr>
                                        <p:cTn id="26" dur="2000" fill="hold"/>
                                        <p:tgtEl>
                                          <p:spTgt spid="3">
                                            <p:txEl>
                                              <p:pRg st="0" end="0"/>
                                            </p:txEl>
                                          </p:spTgt>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3">
                                            <p:txEl>
                                              <p:pRg st="1" end="1"/>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allAtOnce"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own Ribbon 1"/>
          <p:cNvSpPr/>
          <p:nvPr/>
        </p:nvSpPr>
        <p:spPr>
          <a:xfrm>
            <a:off x="685800" y="228600"/>
            <a:ext cx="8001000" cy="1905000"/>
          </a:xfrm>
          <a:prstGeom prst="ribbon">
            <a:avLst/>
          </a:prstGeom>
          <a:gradFill>
            <a:gsLst>
              <a:gs pos="0">
                <a:srgbClr val="000082"/>
              </a:gs>
              <a:gs pos="30000">
                <a:srgbClr val="66008F"/>
              </a:gs>
              <a:gs pos="64999">
                <a:srgbClr val="BA0066"/>
              </a:gs>
              <a:gs pos="89999">
                <a:srgbClr val="FF0000"/>
              </a:gs>
              <a:gs pos="100000">
                <a:srgbClr val="FF8200"/>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dirty="0" smtClean="0">
                <a:latin typeface="SutonnyMJ" pitchFamily="2" charset="0"/>
                <a:cs typeface="SutonnyMJ" pitchFamily="2" charset="0"/>
              </a:rPr>
              <a:t>`</a:t>
            </a:r>
            <a:r>
              <a:rPr lang="en-US" sz="6600" dirty="0" err="1" smtClean="0">
                <a:latin typeface="SutonnyMJ" pitchFamily="2" charset="0"/>
                <a:cs typeface="SutonnyMJ" pitchFamily="2" charset="0"/>
              </a:rPr>
              <a:t>jxq</a:t>
            </a:r>
            <a:r>
              <a:rPr lang="en-US" sz="6600" dirty="0" smtClean="0">
                <a:latin typeface="SutonnyMJ" pitchFamily="2" charset="0"/>
                <a:cs typeface="SutonnyMJ" pitchFamily="2" charset="0"/>
              </a:rPr>
              <a:t> </a:t>
            </a:r>
            <a:r>
              <a:rPr lang="en-US" sz="6600" dirty="0" err="1" smtClean="0">
                <a:latin typeface="SutonnyMJ" pitchFamily="2" charset="0"/>
                <a:cs typeface="SutonnyMJ" pitchFamily="2" charset="0"/>
              </a:rPr>
              <a:t>KvR</a:t>
            </a:r>
            <a:endParaRPr lang="en-US" sz="6600" dirty="0" smtClean="0">
              <a:latin typeface="SutonnyMJ" pitchFamily="2" charset="0"/>
              <a:cs typeface="SutonnyMJ" pitchFamily="2" charset="0"/>
            </a:endParaRPr>
          </a:p>
          <a:p>
            <a:pPr algn="ctr"/>
            <a:r>
              <a:rPr lang="en-US" sz="2800" dirty="0" err="1" smtClean="0">
                <a:latin typeface="SutonnyMJ" pitchFamily="2" charset="0"/>
                <a:cs typeface="SutonnyMJ" pitchFamily="2" charset="0"/>
              </a:rPr>
              <a:t>cÖwZ</a:t>
            </a:r>
            <a:r>
              <a:rPr lang="en-US" sz="2800" dirty="0" smtClean="0">
                <a:latin typeface="SutonnyMJ" pitchFamily="2" charset="0"/>
                <a:cs typeface="SutonnyMJ" pitchFamily="2" charset="0"/>
              </a:rPr>
              <a:t> `‡j 15 </a:t>
            </a:r>
            <a:r>
              <a:rPr lang="en-US" sz="2800" dirty="0" err="1" smtClean="0">
                <a:latin typeface="SutonnyMJ" pitchFamily="2" charset="0"/>
                <a:cs typeface="SutonnyMJ" pitchFamily="2" charset="0"/>
              </a:rPr>
              <a:t>Rb</a:t>
            </a:r>
            <a:r>
              <a:rPr lang="en-US" sz="2800" dirty="0" smtClean="0">
                <a:latin typeface="SutonnyMJ" pitchFamily="2" charset="0"/>
                <a:cs typeface="SutonnyMJ" pitchFamily="2" charset="0"/>
              </a:rPr>
              <a:t> </a:t>
            </a:r>
          </a:p>
          <a:p>
            <a:pPr algn="ctr"/>
            <a:endParaRPr lang="en-US" dirty="0"/>
          </a:p>
        </p:txBody>
      </p:sp>
      <p:sp>
        <p:nvSpPr>
          <p:cNvPr id="6" name="6-Point Star 5"/>
          <p:cNvSpPr/>
          <p:nvPr/>
        </p:nvSpPr>
        <p:spPr>
          <a:xfrm>
            <a:off x="4953000" y="2286000"/>
            <a:ext cx="3810000" cy="4114800"/>
          </a:xfrm>
          <a:prstGeom prst="star6">
            <a:avLst>
              <a:gd name="adj" fmla="val 27782"/>
              <a:gd name="hf" fmla="val 115470"/>
            </a:avLst>
          </a:prstGeom>
          <a:gradFill>
            <a:gsLst>
              <a:gs pos="0">
                <a:srgbClr val="E6DCAC"/>
              </a:gs>
              <a:gs pos="12000">
                <a:srgbClr val="E6D78A"/>
              </a:gs>
              <a:gs pos="30000">
                <a:srgbClr val="C7AC4C"/>
              </a:gs>
              <a:gs pos="45000">
                <a:srgbClr val="E6D78A"/>
              </a:gs>
              <a:gs pos="77000">
                <a:srgbClr val="C7AC4C"/>
              </a:gs>
              <a:gs pos="100000">
                <a:srgbClr val="E6DCAC"/>
              </a:gs>
            </a:gsLst>
            <a:lin ang="5400000" scaled="0"/>
          </a:gra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EG" sz="3200" b="1" dirty="0" smtClean="0">
                <a:solidFill>
                  <a:schemeClr val="tx1"/>
                </a:solidFill>
                <a:latin typeface="SutonnyMJ" pitchFamily="2" charset="0"/>
                <a:cs typeface="SutonnyMJ" pitchFamily="2" charset="0"/>
              </a:rPr>
              <a:t>الصلؤة</a:t>
            </a:r>
            <a:r>
              <a:rPr lang="ar-AE" sz="3200" b="1" dirty="0" smtClean="0">
                <a:solidFill>
                  <a:schemeClr val="tx1"/>
                </a:solidFill>
                <a:latin typeface="NikoshBAN" pitchFamily="2" charset="0"/>
              </a:rPr>
              <a:t> </a:t>
            </a:r>
            <a:r>
              <a:rPr lang="en-US" sz="3200" b="1" dirty="0" smtClean="0">
                <a:solidFill>
                  <a:schemeClr val="tx1"/>
                </a:solidFill>
                <a:latin typeface="SutonnyMJ" pitchFamily="2" charset="0"/>
                <a:cs typeface="SutonnyMJ" pitchFamily="2" charset="0"/>
              </a:rPr>
              <a:t> </a:t>
            </a:r>
            <a:r>
              <a:rPr lang="en-US" sz="2800" b="1" dirty="0" err="1" smtClean="0">
                <a:solidFill>
                  <a:schemeClr val="tx1"/>
                </a:solidFill>
                <a:latin typeface="SutonnyMJ" pitchFamily="2" charset="0"/>
                <a:cs typeface="SutonnyMJ" pitchFamily="2" charset="0"/>
              </a:rPr>
              <a:t>Gi</a:t>
            </a:r>
            <a:r>
              <a:rPr lang="en-US" sz="2800" b="1" dirty="0" smtClean="0">
                <a:solidFill>
                  <a:schemeClr val="tx1"/>
                </a:solidFill>
                <a:latin typeface="SutonnyMJ" pitchFamily="2" charset="0"/>
                <a:cs typeface="SutonnyMJ" pitchFamily="2" charset="0"/>
              </a:rPr>
              <a:t> </a:t>
            </a:r>
            <a:r>
              <a:rPr lang="ar-EG" sz="2800" b="1" dirty="0" smtClean="0">
                <a:solidFill>
                  <a:schemeClr val="tx1"/>
                </a:solidFill>
                <a:latin typeface="SutonnyMJ" pitchFamily="2" charset="0"/>
                <a:cs typeface="SutonnyMJ" pitchFamily="2" charset="0"/>
              </a:rPr>
              <a:t>diR</a:t>
            </a:r>
            <a:r>
              <a:rPr lang="en-US" sz="2800" b="1" dirty="0" smtClean="0">
                <a:solidFill>
                  <a:schemeClr val="tx1"/>
                </a:solidFill>
                <a:latin typeface="SutonnyMJ" pitchFamily="2" charset="0"/>
                <a:cs typeface="SutonnyMJ" pitchFamily="2" charset="0"/>
              </a:rPr>
              <a:t> </a:t>
            </a:r>
            <a:r>
              <a:rPr lang="en-US" sz="2800" b="1" dirty="0" err="1" smtClean="0">
                <a:solidFill>
                  <a:schemeClr val="tx1"/>
                </a:solidFill>
                <a:latin typeface="SutonnyMJ" pitchFamily="2" charset="0"/>
                <a:cs typeface="SutonnyMJ" pitchFamily="2" charset="0"/>
              </a:rPr>
              <a:t>KqwU</a:t>
            </a:r>
            <a:r>
              <a:rPr lang="en-US" sz="2800" b="1" dirty="0" smtClean="0">
                <a:solidFill>
                  <a:schemeClr val="tx1"/>
                </a:solidFill>
                <a:latin typeface="SutonnyMJ" pitchFamily="2" charset="0"/>
                <a:cs typeface="SutonnyMJ" pitchFamily="2" charset="0"/>
              </a:rPr>
              <a:t> I </a:t>
            </a:r>
            <a:r>
              <a:rPr lang="en-US" sz="2800" b="1" dirty="0" err="1" smtClean="0">
                <a:solidFill>
                  <a:schemeClr val="tx1"/>
                </a:solidFill>
                <a:latin typeface="SutonnyMJ" pitchFamily="2" charset="0"/>
                <a:cs typeface="SutonnyMJ" pitchFamily="2" charset="0"/>
              </a:rPr>
              <a:t>wK</a:t>
            </a:r>
            <a:r>
              <a:rPr lang="en-US" sz="2800" b="1" dirty="0" smtClean="0">
                <a:solidFill>
                  <a:schemeClr val="tx1"/>
                </a:solidFill>
                <a:latin typeface="SutonnyMJ" pitchFamily="2" charset="0"/>
                <a:cs typeface="SutonnyMJ" pitchFamily="2" charset="0"/>
              </a:rPr>
              <a:t> </a:t>
            </a:r>
            <a:r>
              <a:rPr lang="en-US" sz="2800" b="1" dirty="0" err="1" smtClean="0">
                <a:solidFill>
                  <a:schemeClr val="tx1"/>
                </a:solidFill>
                <a:latin typeface="SutonnyMJ" pitchFamily="2" charset="0"/>
                <a:cs typeface="SutonnyMJ" pitchFamily="2" charset="0"/>
              </a:rPr>
              <a:t>wK</a:t>
            </a:r>
            <a:r>
              <a:rPr lang="en-US" sz="2800" b="1" dirty="0" smtClean="0">
                <a:solidFill>
                  <a:schemeClr val="tx1"/>
                </a:solidFill>
                <a:latin typeface="SutonnyMJ" pitchFamily="2" charset="0"/>
                <a:cs typeface="SutonnyMJ" pitchFamily="2" charset="0"/>
              </a:rPr>
              <a:t>? </a:t>
            </a:r>
            <a:endParaRPr lang="en-US" dirty="0"/>
          </a:p>
        </p:txBody>
      </p:sp>
      <p:sp>
        <p:nvSpPr>
          <p:cNvPr id="7" name="6-Point Star 6"/>
          <p:cNvSpPr/>
          <p:nvPr/>
        </p:nvSpPr>
        <p:spPr>
          <a:xfrm>
            <a:off x="152400" y="2209800"/>
            <a:ext cx="4114800" cy="4267200"/>
          </a:xfrm>
          <a:prstGeom prst="star6">
            <a:avLst>
              <a:gd name="adj" fmla="val 27549"/>
              <a:gd name="hf" fmla="val 115470"/>
            </a:avLst>
          </a:prstGeom>
          <a:gradFill>
            <a:gsLst>
              <a:gs pos="0">
                <a:srgbClr val="E6DCAC"/>
              </a:gs>
              <a:gs pos="12000">
                <a:srgbClr val="E6D78A"/>
              </a:gs>
              <a:gs pos="30000">
                <a:srgbClr val="C7AC4C"/>
              </a:gs>
              <a:gs pos="45000">
                <a:srgbClr val="E6D78A"/>
              </a:gs>
              <a:gs pos="77000">
                <a:srgbClr val="C7AC4C"/>
              </a:gs>
              <a:gs pos="100000">
                <a:srgbClr val="E6DCAC"/>
              </a:gs>
            </a:gsLst>
            <a:lin ang="5400000" scaled="0"/>
          </a:gra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chemeClr val="tx1"/>
                </a:solidFill>
                <a:latin typeface="SutonnyMJ" pitchFamily="2" charset="0"/>
                <a:cs typeface="SutonnyMJ" pitchFamily="2" charset="0"/>
              </a:rPr>
              <a:t>519 </a:t>
            </a:r>
            <a:r>
              <a:rPr lang="en-US" sz="3600" b="1" dirty="0" err="1" smtClean="0">
                <a:solidFill>
                  <a:schemeClr val="tx1"/>
                </a:solidFill>
                <a:latin typeface="SutonnyMJ" pitchFamily="2" charset="0"/>
                <a:cs typeface="SutonnyMJ" pitchFamily="2" charset="0"/>
              </a:rPr>
              <a:t>bs</a:t>
            </a:r>
            <a:r>
              <a:rPr lang="en-US" sz="3600" b="1" dirty="0" smtClean="0">
                <a:solidFill>
                  <a:schemeClr val="tx1"/>
                </a:solidFill>
                <a:latin typeface="SutonnyMJ" pitchFamily="2" charset="0"/>
                <a:cs typeface="SutonnyMJ" pitchFamily="2" charset="0"/>
              </a:rPr>
              <a:t> </a:t>
            </a:r>
            <a:r>
              <a:rPr lang="en-US" sz="3600" b="1" dirty="0" err="1" smtClean="0">
                <a:solidFill>
                  <a:schemeClr val="tx1"/>
                </a:solidFill>
                <a:latin typeface="SutonnyMJ" pitchFamily="2" charset="0"/>
                <a:cs typeface="SutonnyMJ" pitchFamily="2" charset="0"/>
              </a:rPr>
              <a:t>nvw`‡mi</a:t>
            </a:r>
            <a:r>
              <a:rPr lang="en-US" sz="3600" b="1" dirty="0" smtClean="0">
                <a:solidFill>
                  <a:schemeClr val="tx1"/>
                </a:solidFill>
                <a:latin typeface="SutonnyMJ" pitchFamily="2" charset="0"/>
                <a:cs typeface="SutonnyMJ" pitchFamily="2" charset="0"/>
              </a:rPr>
              <a:t> </a:t>
            </a:r>
            <a:r>
              <a:rPr lang="en-US" sz="3600" b="1" dirty="0" err="1" smtClean="0">
                <a:solidFill>
                  <a:schemeClr val="tx1"/>
                </a:solidFill>
                <a:latin typeface="SutonnyMJ" pitchFamily="2" charset="0"/>
                <a:cs typeface="SutonnyMJ" pitchFamily="2" charset="0"/>
              </a:rPr>
              <a:t>Abyev</a:t>
            </a:r>
            <a:r>
              <a:rPr lang="en-US" sz="3600" b="1" dirty="0" smtClean="0">
                <a:solidFill>
                  <a:schemeClr val="tx1"/>
                </a:solidFill>
                <a:latin typeface="SutonnyMJ" pitchFamily="2" charset="0"/>
                <a:cs typeface="SutonnyMJ" pitchFamily="2" charset="0"/>
              </a:rPr>
              <a:t>` </a:t>
            </a:r>
            <a:r>
              <a:rPr lang="en-US" sz="3600" b="1" dirty="0" err="1" smtClean="0">
                <a:solidFill>
                  <a:schemeClr val="tx1"/>
                </a:solidFill>
                <a:latin typeface="SutonnyMJ" pitchFamily="2" charset="0"/>
                <a:cs typeface="SutonnyMJ" pitchFamily="2" charset="0"/>
              </a:rPr>
              <a:t>Ki</a:t>
            </a:r>
            <a:r>
              <a:rPr lang="en-US" sz="3600" b="1" dirty="0" smtClean="0">
                <a:solidFill>
                  <a:schemeClr val="tx1"/>
                </a:solidFill>
                <a:latin typeface="SutonnyMJ" pitchFamily="2" charset="0"/>
                <a:cs typeface="SutonnyMJ" pitchFamily="2" charset="0"/>
              </a:rPr>
              <a:t>? </a:t>
            </a:r>
            <a:endParaRPr lang="en-US" sz="3600" dirty="0">
              <a:latin typeface="SutonnyMJ" pitchFamily="2" charset="0"/>
              <a:cs typeface="SutonnyMJ" pitchFamily="2" charset="0"/>
            </a:endParaRPr>
          </a:p>
        </p:txBody>
      </p:sp>
      <p:sp>
        <p:nvSpPr>
          <p:cNvPr id="10" name="Right Arrow 9"/>
          <p:cNvSpPr/>
          <p:nvPr/>
        </p:nvSpPr>
        <p:spPr>
          <a:xfrm rot="20265966">
            <a:off x="36025" y="5650373"/>
            <a:ext cx="1524000" cy="1295400"/>
          </a:xfrm>
          <a:prstGeom prst="rightArrow">
            <a:avLst/>
          </a:prstGeom>
          <a:solidFill>
            <a:schemeClr val="accent2">
              <a:lumMod val="60000"/>
              <a:lumOff val="4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smtClean="0">
                <a:solidFill>
                  <a:srgbClr val="1515B5"/>
                </a:solidFill>
                <a:latin typeface="SutonnyMJ" pitchFamily="2" charset="0"/>
                <a:cs typeface="SutonnyMJ" pitchFamily="2" charset="0"/>
              </a:rPr>
              <a:t>1 g `j  </a:t>
            </a:r>
            <a:r>
              <a:rPr lang="en-US" sz="2000" b="1" i="1" dirty="0" smtClean="0">
                <a:solidFill>
                  <a:srgbClr val="1515B5"/>
                </a:solidFill>
                <a:latin typeface="SutonnyMJ" pitchFamily="2" charset="0"/>
                <a:cs typeface="SutonnyMJ" pitchFamily="2" charset="0"/>
              </a:rPr>
              <a:t>(‡</a:t>
            </a:r>
            <a:r>
              <a:rPr lang="en-US" sz="2000" b="1" i="1" dirty="0" err="1" smtClean="0">
                <a:solidFill>
                  <a:srgbClr val="1515B5"/>
                </a:solidFill>
                <a:latin typeface="SutonnyMJ" pitchFamily="2" charset="0"/>
                <a:cs typeface="SutonnyMJ" pitchFamily="2" charset="0"/>
              </a:rPr>
              <a:t>Mvjvc</a:t>
            </a:r>
            <a:r>
              <a:rPr lang="en-US" sz="2000" b="1" i="1" dirty="0" smtClean="0">
                <a:solidFill>
                  <a:srgbClr val="1515B5"/>
                </a:solidFill>
                <a:latin typeface="SutonnyMJ" pitchFamily="2" charset="0"/>
                <a:cs typeface="SutonnyMJ" pitchFamily="2" charset="0"/>
              </a:rPr>
              <a:t>) </a:t>
            </a:r>
            <a:endParaRPr lang="en-US" sz="2000" b="1" i="1" dirty="0">
              <a:solidFill>
                <a:srgbClr val="1515B5"/>
              </a:solidFill>
              <a:latin typeface="SutonnyMJ" pitchFamily="2" charset="0"/>
              <a:cs typeface="SutonnyMJ" pitchFamily="2" charset="0"/>
            </a:endParaRPr>
          </a:p>
        </p:txBody>
      </p:sp>
      <p:sp>
        <p:nvSpPr>
          <p:cNvPr id="11" name="Left Arrow 10"/>
          <p:cNvSpPr/>
          <p:nvPr/>
        </p:nvSpPr>
        <p:spPr>
          <a:xfrm rot="1542205">
            <a:off x="7475476" y="5599642"/>
            <a:ext cx="1658114" cy="1350093"/>
          </a:xfrm>
          <a:prstGeom prst="leftArrow">
            <a:avLst/>
          </a:prstGeom>
          <a:solidFill>
            <a:schemeClr val="accent2">
              <a:lumMod val="60000"/>
              <a:lumOff val="4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smtClean="0">
                <a:solidFill>
                  <a:srgbClr val="1515B5"/>
                </a:solidFill>
                <a:latin typeface="SutonnyMJ" pitchFamily="2" charset="0"/>
                <a:cs typeface="SutonnyMJ" pitchFamily="2" charset="0"/>
              </a:rPr>
              <a:t>2q `j  (</a:t>
            </a:r>
            <a:r>
              <a:rPr lang="en-US" sz="2400" b="1" i="1" dirty="0" err="1" smtClean="0">
                <a:solidFill>
                  <a:srgbClr val="1515B5"/>
                </a:solidFill>
                <a:latin typeface="SutonnyMJ" pitchFamily="2" charset="0"/>
                <a:cs typeface="SutonnyMJ" pitchFamily="2" charset="0"/>
              </a:rPr>
              <a:t>kvcjv</a:t>
            </a:r>
            <a:r>
              <a:rPr lang="en-US" sz="2400" b="1" i="1" dirty="0" smtClean="0">
                <a:solidFill>
                  <a:srgbClr val="1515B5"/>
                </a:solidFill>
                <a:latin typeface="SutonnyMJ" pitchFamily="2" charset="0"/>
                <a:cs typeface="SutonnyMJ" pitchFamily="2" charset="0"/>
              </a:rPr>
              <a:t>) </a:t>
            </a:r>
            <a:endParaRPr lang="en-US" sz="2400" b="1" i="1" dirty="0">
              <a:solidFill>
                <a:srgbClr val="1515B5"/>
              </a:solidFill>
              <a:latin typeface="SutonnyMJ" pitchFamily="2" charset="0"/>
              <a:cs typeface="SutonnyMJ" pitchFamily="2" charset="0"/>
            </a:endParaRPr>
          </a:p>
        </p:txBody>
      </p:sp>
    </p:spTree>
  </p:cSld>
  <p:clrMapOvr>
    <a:masterClrMapping/>
  </p:clrMapOvr>
  <p:transition>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 calcmode="lin" valueType="num">
                                      <p:cBhvr additive="base">
                                        <p:cTn id="7" dur="500" fill="hold"/>
                                        <p:tgtEl>
                                          <p:spTgt spid="2">
                                            <p:bg/>
                                          </p:spTgt>
                                        </p:tgtEl>
                                        <p:attrNameLst>
                                          <p:attrName>ppt_x</p:attrName>
                                        </p:attrNameLst>
                                      </p:cBhvr>
                                      <p:tavLst>
                                        <p:tav tm="0">
                                          <p:val>
                                            <p:strVal val="#ppt_x"/>
                                          </p:val>
                                        </p:tav>
                                        <p:tav tm="100000">
                                          <p:val>
                                            <p:strVal val="#ppt_x"/>
                                          </p:val>
                                        </p:tav>
                                      </p:tavLst>
                                    </p:anim>
                                    <p:anim calcmode="lin" valueType="num">
                                      <p:cBhvr additive="base">
                                        <p:cTn id="8" dur="500" fill="hold"/>
                                        <p:tgtEl>
                                          <p:spTgt spid="2">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 calcmode="lin" valueType="num">
                                      <p:cBhvr additive="base">
                                        <p:cTn id="11"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 calcmode="lin" valueType="num">
                                      <p:cBhvr additive="base">
                                        <p:cTn id="15"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1" fill="hold" grpId="0" nodeType="clickEffect">
                                  <p:stCondLst>
                                    <p:cond delay="0"/>
                                  </p:stCondLst>
                                  <p:childTnLst>
                                    <p:set>
                                      <p:cBhvr>
                                        <p:cTn id="20" dur="1" fill="hold">
                                          <p:stCondLst>
                                            <p:cond delay="0"/>
                                          </p:stCondLst>
                                        </p:cTn>
                                        <p:tgtEl>
                                          <p:spTgt spid="7">
                                            <p:bg/>
                                          </p:spTgt>
                                        </p:tgtEl>
                                        <p:attrNameLst>
                                          <p:attrName>style.visibility</p:attrName>
                                        </p:attrNameLst>
                                      </p:cBhvr>
                                      <p:to>
                                        <p:strVal val="visible"/>
                                      </p:to>
                                    </p:set>
                                    <p:anim calcmode="lin" valueType="num">
                                      <p:cBhvr additive="base">
                                        <p:cTn id="21" dur="500" fill="hold"/>
                                        <p:tgtEl>
                                          <p:spTgt spid="7">
                                            <p:bg/>
                                          </p:spTgt>
                                        </p:tgtEl>
                                        <p:attrNameLst>
                                          <p:attrName>ppt_x</p:attrName>
                                        </p:attrNameLst>
                                      </p:cBhvr>
                                      <p:tavLst>
                                        <p:tav tm="0">
                                          <p:val>
                                            <p:strVal val="#ppt_x"/>
                                          </p:val>
                                        </p:tav>
                                        <p:tav tm="100000">
                                          <p:val>
                                            <p:strVal val="#ppt_x"/>
                                          </p:val>
                                        </p:tav>
                                      </p:tavLst>
                                    </p:anim>
                                    <p:anim calcmode="lin" valueType="num">
                                      <p:cBhvr additive="base">
                                        <p:cTn id="22" dur="500" fill="hold"/>
                                        <p:tgtEl>
                                          <p:spTgt spid="7">
                                            <p:bg/>
                                          </p:spTgt>
                                        </p:tgtEl>
                                        <p:attrNameLst>
                                          <p:attrName>ppt_y</p:attrName>
                                        </p:attrNameLst>
                                      </p:cBhvr>
                                      <p:tavLst>
                                        <p:tav tm="0">
                                          <p:val>
                                            <p:strVal val="0-#ppt_h/2"/>
                                          </p:val>
                                        </p:tav>
                                        <p:tav tm="100000">
                                          <p:val>
                                            <p:strVal val="#ppt_y"/>
                                          </p:val>
                                        </p:tav>
                                      </p:tavLst>
                                    </p:anim>
                                  </p:childTnLst>
                                </p:cTn>
                              </p:par>
                              <p:par>
                                <p:cTn id="23" presetID="2" presetClass="entr" presetSubtype="1" fill="hold" grpId="0" nodeType="withEffect">
                                  <p:stCondLst>
                                    <p:cond delay="0"/>
                                  </p:stCondLst>
                                  <p:childTnLst>
                                    <p:set>
                                      <p:cBhvr>
                                        <p:cTn id="24" dur="1" fill="hold">
                                          <p:stCondLst>
                                            <p:cond delay="0"/>
                                          </p:stCondLst>
                                        </p:cTn>
                                        <p:tgtEl>
                                          <p:spTgt spid="7">
                                            <p:txEl>
                                              <p:pRg st="0" end="0"/>
                                            </p:txEl>
                                          </p:spTgt>
                                        </p:tgtEl>
                                        <p:attrNameLst>
                                          <p:attrName>style.visibility</p:attrName>
                                        </p:attrNameLst>
                                      </p:cBhvr>
                                      <p:to>
                                        <p:strVal val="visible"/>
                                      </p:to>
                                    </p:set>
                                    <p:anim calcmode="lin" valueType="num">
                                      <p:cBhvr additive="base">
                                        <p:cTn id="25"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6">
                                            <p:bg/>
                                          </p:spTgt>
                                        </p:tgtEl>
                                        <p:attrNameLst>
                                          <p:attrName>style.visibility</p:attrName>
                                        </p:attrNameLst>
                                      </p:cBhvr>
                                      <p:to>
                                        <p:strVal val="visible"/>
                                      </p:to>
                                    </p:set>
                                    <p:anim calcmode="lin" valueType="num">
                                      <p:cBhvr additive="base">
                                        <p:cTn id="31" dur="500" fill="hold"/>
                                        <p:tgtEl>
                                          <p:spTgt spid="6">
                                            <p:bg/>
                                          </p:spTgt>
                                        </p:tgtEl>
                                        <p:attrNameLst>
                                          <p:attrName>ppt_x</p:attrName>
                                        </p:attrNameLst>
                                      </p:cBhvr>
                                      <p:tavLst>
                                        <p:tav tm="0">
                                          <p:val>
                                            <p:strVal val="1+#ppt_w/2"/>
                                          </p:val>
                                        </p:tav>
                                        <p:tav tm="100000">
                                          <p:val>
                                            <p:strVal val="#ppt_x"/>
                                          </p:val>
                                        </p:tav>
                                      </p:tavLst>
                                    </p:anim>
                                    <p:anim calcmode="lin" valueType="num">
                                      <p:cBhvr additive="base">
                                        <p:cTn id="32" dur="500" fill="hold"/>
                                        <p:tgtEl>
                                          <p:spTgt spid="6">
                                            <p:bg/>
                                          </p:spTgt>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6">
                                            <p:txEl>
                                              <p:pRg st="0" end="0"/>
                                            </p:txEl>
                                          </p:spTgt>
                                        </p:tgtEl>
                                        <p:attrNameLst>
                                          <p:attrName>style.visibility</p:attrName>
                                        </p:attrNameLst>
                                      </p:cBhvr>
                                      <p:to>
                                        <p:strVal val="visible"/>
                                      </p:to>
                                    </p:set>
                                    <p:anim calcmode="lin" valueType="num">
                                      <p:cBhvr additive="base">
                                        <p:cTn id="35" dur="50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2"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additive="base">
                                        <p:cTn id="41" dur="500" fill="hold"/>
                                        <p:tgtEl>
                                          <p:spTgt spid="10"/>
                                        </p:tgtEl>
                                        <p:attrNameLst>
                                          <p:attrName>ppt_x</p:attrName>
                                        </p:attrNameLst>
                                      </p:cBhvr>
                                      <p:tavLst>
                                        <p:tav tm="0">
                                          <p:val>
                                            <p:strVal val="1+#ppt_w/2"/>
                                          </p:val>
                                        </p:tav>
                                        <p:tav tm="100000">
                                          <p:val>
                                            <p:strVal val="#ppt_x"/>
                                          </p:val>
                                        </p:tav>
                                      </p:tavLst>
                                    </p:anim>
                                    <p:anim calcmode="lin" valueType="num">
                                      <p:cBhvr additive="base">
                                        <p:cTn id="42"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additive="base">
                                        <p:cTn id="47" dur="500" fill="hold"/>
                                        <p:tgtEl>
                                          <p:spTgt spid="11"/>
                                        </p:tgtEl>
                                        <p:attrNameLst>
                                          <p:attrName>ppt_x</p:attrName>
                                        </p:attrNameLst>
                                      </p:cBhvr>
                                      <p:tavLst>
                                        <p:tav tm="0">
                                          <p:val>
                                            <p:strVal val="0-#ppt_w/2"/>
                                          </p:val>
                                        </p:tav>
                                        <p:tav tm="100000">
                                          <p:val>
                                            <p:strVal val="#ppt_x"/>
                                          </p:val>
                                        </p:tav>
                                      </p:tavLst>
                                    </p:anim>
                                    <p:anim calcmode="lin" valueType="num">
                                      <p:cBhvr additive="base">
                                        <p:cTn id="48"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8" presetClass="emph" presetSubtype="0" fill="hold" nodeType="clickEffect">
                                  <p:stCondLst>
                                    <p:cond delay="0"/>
                                  </p:stCondLst>
                                  <p:childTnLst>
                                    <p:animRot by="21600000">
                                      <p:cBhvr>
                                        <p:cTn id="52" dur="2000" fill="hold"/>
                                        <p:tgtEl>
                                          <p:spTgt spid="7">
                                            <p:txEl>
                                              <p:pRg st="0" end="0"/>
                                            </p:txEl>
                                          </p:spTgt>
                                        </p:tgtEl>
                                        <p:attrNameLst>
                                          <p:attrName>r</p:attrName>
                                        </p:attrNameLst>
                                      </p:cBhvr>
                                    </p:animRot>
                                  </p:childTnLst>
                                </p:cTn>
                              </p:par>
                            </p:childTnLst>
                          </p:cTn>
                        </p:par>
                      </p:childTnLst>
                    </p:cTn>
                  </p:par>
                  <p:par>
                    <p:cTn id="53" fill="hold">
                      <p:stCondLst>
                        <p:cond delay="indefinite"/>
                      </p:stCondLst>
                      <p:childTnLst>
                        <p:par>
                          <p:cTn id="54" fill="hold">
                            <p:stCondLst>
                              <p:cond delay="0"/>
                            </p:stCondLst>
                            <p:childTnLst>
                              <p:par>
                                <p:cTn id="55" presetID="8" presetClass="emph" presetSubtype="0" fill="hold" nodeType="clickEffect">
                                  <p:stCondLst>
                                    <p:cond delay="0"/>
                                  </p:stCondLst>
                                  <p:childTnLst>
                                    <p:animRot by="21600000">
                                      <p:cBhvr>
                                        <p:cTn id="56" dur="2000" fill="hold"/>
                                        <p:tgtEl>
                                          <p:spTgt spid="6">
                                            <p:txEl>
                                              <p:pRg st="0" end="0"/>
                                            </p:txEl>
                                          </p:spTgt>
                                        </p:tgtEl>
                                        <p:attrNameLst>
                                          <p:attrName>r</p:attrName>
                                        </p:attrNameLst>
                                      </p:cBhvr>
                                    </p:animRot>
                                  </p:childTnLst>
                                </p:cTn>
                              </p:par>
                            </p:childTnLst>
                          </p:cTn>
                        </p:par>
                      </p:childTnLst>
                    </p:cTn>
                  </p:par>
                  <p:par>
                    <p:cTn id="57" fill="hold">
                      <p:stCondLst>
                        <p:cond delay="indefinite"/>
                      </p:stCondLst>
                      <p:childTnLst>
                        <p:par>
                          <p:cTn id="58" fill="hold">
                            <p:stCondLst>
                              <p:cond delay="0"/>
                            </p:stCondLst>
                            <p:childTnLst>
                              <p:par>
                                <p:cTn id="59" presetID="8" presetClass="emph" presetSubtype="0" fill="hold" nodeType="clickEffect">
                                  <p:stCondLst>
                                    <p:cond delay="0"/>
                                  </p:stCondLst>
                                  <p:childTnLst>
                                    <p:animRot by="21600000">
                                      <p:cBhvr>
                                        <p:cTn id="60" dur="2000" fill="hold"/>
                                        <p:tgtEl>
                                          <p:spTgt spid="2">
                                            <p:txEl>
                                              <p:pRg st="0" end="0"/>
                                            </p:txEl>
                                          </p:spTgt>
                                        </p:tgtEl>
                                        <p:attrNameLst>
                                          <p:attrName>r</p:attrName>
                                        </p:attrNameLst>
                                      </p:cBhvr>
                                    </p:animRot>
                                  </p:childTnLst>
                                </p:cTn>
                              </p:par>
                              <p:par>
                                <p:cTn id="61" presetID="8" presetClass="emph" presetSubtype="0" fill="hold" nodeType="withEffect">
                                  <p:stCondLst>
                                    <p:cond delay="0"/>
                                  </p:stCondLst>
                                  <p:childTnLst>
                                    <p:animRot by="21600000">
                                      <p:cBhvr>
                                        <p:cTn id="62" dur="2000" fill="hold"/>
                                        <p:tgtEl>
                                          <p:spTgt spid="2">
                                            <p:txEl>
                                              <p:pRg st="1" end="1"/>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animBg="1"/>
      <p:bldP spid="6" grpId="0" build="allAtOnce" animBg="1"/>
      <p:bldP spid="7" grpId="0" build="allAtOnce" animBg="1"/>
      <p:bldP spid="10" grpId="0" animBg="1"/>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172200" y="2286000"/>
            <a:ext cx="2743200" cy="43434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0" name="TextBox 9"/>
          <p:cNvSpPr txBox="1"/>
          <p:nvPr/>
        </p:nvSpPr>
        <p:spPr>
          <a:xfrm>
            <a:off x="838200" y="1600200"/>
            <a:ext cx="3429000" cy="369332"/>
          </a:xfrm>
          <a:prstGeom prst="rect">
            <a:avLst/>
          </a:prstGeom>
          <a:noFill/>
        </p:spPr>
        <p:txBody>
          <a:bodyPr wrap="square" rtlCol="0">
            <a:spAutoFit/>
          </a:bodyPr>
          <a:lstStyle/>
          <a:p>
            <a:r>
              <a:rPr lang="en-US" dirty="0" smtClean="0"/>
              <a:t> </a:t>
            </a:r>
            <a:endParaRPr lang="en-US" dirty="0"/>
          </a:p>
        </p:txBody>
      </p:sp>
      <p:sp>
        <p:nvSpPr>
          <p:cNvPr id="3" name="Rectangle 2"/>
          <p:cNvSpPr/>
          <p:nvPr/>
        </p:nvSpPr>
        <p:spPr>
          <a:xfrm>
            <a:off x="0" y="1828800"/>
            <a:ext cx="5791200" cy="2062103"/>
          </a:xfrm>
          <a:prstGeom prst="rect">
            <a:avLst/>
          </a:prstGeom>
          <a:ln>
            <a:solidFill>
              <a:srgbClr val="C00000"/>
            </a:solidFill>
          </a:ln>
        </p:spPr>
        <p:txBody>
          <a:bodyPr wrap="square">
            <a:spAutoFit/>
          </a:bodyPr>
          <a:lstStyle/>
          <a:p>
            <a:pPr>
              <a:buFont typeface="Wingdings" panose="05000000000000000000" pitchFamily="2" charset="2"/>
              <a:buChar char="Ø"/>
            </a:pPr>
            <a:r>
              <a:rPr lang="en-US" sz="4400" b="1" dirty="0" smtClean="0">
                <a:solidFill>
                  <a:schemeClr val="bg1"/>
                </a:solidFill>
                <a:latin typeface="SutonnyMJ" pitchFamily="2" charset="0"/>
                <a:cs typeface="SutonnyMJ" pitchFamily="2" charset="0"/>
              </a:rPr>
              <a:t> </a:t>
            </a:r>
            <a:r>
              <a:rPr lang="en-US" sz="4400" b="1" dirty="0" err="1" smtClean="0">
                <a:solidFill>
                  <a:schemeClr val="bg1"/>
                </a:solidFill>
                <a:latin typeface="SutonnyMJ" pitchFamily="2" charset="0"/>
                <a:cs typeface="SutonnyMJ" pitchFamily="2" charset="0"/>
              </a:rPr>
              <a:t>bvgt</a:t>
            </a:r>
            <a:r>
              <a:rPr lang="en-US" sz="4400" b="1" dirty="0" smtClean="0">
                <a:solidFill>
                  <a:schemeClr val="bg1"/>
                </a:solidFill>
                <a:latin typeface="SutonnyMJ" pitchFamily="2" charset="0"/>
                <a:cs typeface="SutonnyMJ" pitchFamily="2" charset="0"/>
              </a:rPr>
              <a:t> </a:t>
            </a:r>
            <a:r>
              <a:rPr lang="en-US" sz="4400" b="1" dirty="0" err="1" smtClean="0">
                <a:solidFill>
                  <a:schemeClr val="bg1"/>
                </a:solidFill>
                <a:latin typeface="SutonnyMJ" pitchFamily="2" charset="0"/>
                <a:cs typeface="SutonnyMJ" pitchFamily="2" charset="0"/>
              </a:rPr>
              <a:t>gvngy`yj</a:t>
            </a:r>
            <a:r>
              <a:rPr lang="en-US" sz="4400" b="1" dirty="0" smtClean="0">
                <a:solidFill>
                  <a:schemeClr val="bg1"/>
                </a:solidFill>
                <a:latin typeface="SutonnyMJ" pitchFamily="2" charset="0"/>
                <a:cs typeface="SutonnyMJ" pitchFamily="2" charset="0"/>
              </a:rPr>
              <a:t> </a:t>
            </a:r>
            <a:r>
              <a:rPr lang="en-US" sz="4400" b="1" dirty="0" err="1" smtClean="0">
                <a:solidFill>
                  <a:schemeClr val="bg1"/>
                </a:solidFill>
                <a:latin typeface="SutonnyMJ" pitchFamily="2" charset="0"/>
                <a:cs typeface="SutonnyMJ" pitchFamily="2" charset="0"/>
              </a:rPr>
              <a:t>nK</a:t>
            </a:r>
            <a:r>
              <a:rPr lang="en-US" sz="4400" b="1" dirty="0" smtClean="0">
                <a:solidFill>
                  <a:schemeClr val="bg1"/>
                </a:solidFill>
                <a:latin typeface="SutonnyMJ" pitchFamily="2" charset="0"/>
                <a:cs typeface="SutonnyMJ" pitchFamily="2" charset="0"/>
              </a:rPr>
              <a:t>  </a:t>
            </a:r>
            <a:endParaRPr lang="en-US" sz="4400" b="1" dirty="0">
              <a:solidFill>
                <a:schemeClr val="bg1"/>
              </a:solidFill>
              <a:latin typeface="SutonnyMJ" pitchFamily="2" charset="0"/>
              <a:cs typeface="SutonnyMJ" pitchFamily="2" charset="0"/>
            </a:endParaRPr>
          </a:p>
          <a:p>
            <a:pPr>
              <a:buFont typeface="Wingdings" panose="05000000000000000000" pitchFamily="2" charset="2"/>
              <a:buChar char="Ø"/>
            </a:pPr>
            <a:r>
              <a:rPr lang="en-US" sz="2800" b="1" dirty="0" smtClean="0">
                <a:solidFill>
                  <a:schemeClr val="bg1"/>
                </a:solidFill>
                <a:latin typeface="SutonnyMJ" pitchFamily="2" charset="0"/>
                <a:cs typeface="SutonnyMJ" pitchFamily="2" charset="0"/>
              </a:rPr>
              <a:t> </a:t>
            </a:r>
            <a:r>
              <a:rPr lang="en-US" sz="2800" b="1" dirty="0" err="1" smtClean="0">
                <a:solidFill>
                  <a:schemeClr val="bg1"/>
                </a:solidFill>
                <a:latin typeface="SutonnyMJ" pitchFamily="2" charset="0"/>
                <a:cs typeface="SutonnyMJ" pitchFamily="2" charset="0"/>
              </a:rPr>
              <a:t>cÖfvlK</a:t>
            </a:r>
            <a:r>
              <a:rPr lang="en-US" sz="2800" b="1" dirty="0" smtClean="0">
                <a:solidFill>
                  <a:schemeClr val="bg1"/>
                </a:solidFill>
                <a:latin typeface="SutonnyMJ" pitchFamily="2" charset="0"/>
                <a:cs typeface="SutonnyMJ" pitchFamily="2" charset="0"/>
              </a:rPr>
              <a:t> (</a:t>
            </a:r>
            <a:r>
              <a:rPr lang="en-US" sz="2800" b="1" dirty="0" err="1" smtClean="0">
                <a:solidFill>
                  <a:schemeClr val="bg1"/>
                </a:solidFill>
                <a:latin typeface="SutonnyMJ" pitchFamily="2" charset="0"/>
                <a:cs typeface="SutonnyMJ" pitchFamily="2" charset="0"/>
              </a:rPr>
              <a:t>Aviex</a:t>
            </a:r>
            <a:r>
              <a:rPr lang="en-US" sz="2800" b="1" dirty="0" smtClean="0">
                <a:solidFill>
                  <a:schemeClr val="bg1"/>
                </a:solidFill>
                <a:latin typeface="SutonnyMJ" pitchFamily="2" charset="0"/>
                <a:cs typeface="SutonnyMJ" pitchFamily="2" charset="0"/>
              </a:rPr>
              <a:t>) </a:t>
            </a:r>
            <a:endParaRPr lang="en-US" sz="2800" b="1" dirty="0">
              <a:solidFill>
                <a:schemeClr val="bg1"/>
              </a:solidFill>
              <a:latin typeface="SutonnyMJ" pitchFamily="2" charset="0"/>
              <a:cs typeface="SutonnyMJ" pitchFamily="2" charset="0"/>
            </a:endParaRPr>
          </a:p>
          <a:p>
            <a:pPr>
              <a:buFont typeface="Wingdings" panose="05000000000000000000" pitchFamily="2" charset="2"/>
              <a:buChar char="Ø"/>
            </a:pPr>
            <a:r>
              <a:rPr lang="en-US" sz="2800" b="1" dirty="0" smtClean="0">
                <a:solidFill>
                  <a:schemeClr val="bg1"/>
                </a:solidFill>
                <a:latin typeface="SutonnyMJ" pitchFamily="2" charset="0"/>
                <a:cs typeface="SutonnyMJ" pitchFamily="2" charset="0"/>
              </a:rPr>
              <a:t> </a:t>
            </a:r>
            <a:r>
              <a:rPr lang="en-US" sz="2800" b="1" dirty="0" err="1" smtClean="0">
                <a:solidFill>
                  <a:schemeClr val="bg1"/>
                </a:solidFill>
                <a:latin typeface="SutonnyMJ" pitchFamily="2" charset="0"/>
                <a:cs typeface="SutonnyMJ" pitchFamily="2" charset="0"/>
              </a:rPr>
              <a:t>KyjKvw</a:t>
            </a:r>
            <a:r>
              <a:rPr lang="en-US" sz="2800" b="1" dirty="0" smtClean="0">
                <a:solidFill>
                  <a:schemeClr val="bg1"/>
                </a:solidFill>
                <a:latin typeface="SutonnyMJ" pitchFamily="2" charset="0"/>
                <a:cs typeface="SutonnyMJ" pitchFamily="2" charset="0"/>
              </a:rPr>
              <a:t>›` †</a:t>
            </a:r>
            <a:r>
              <a:rPr lang="en-US" sz="2800" b="1" dirty="0" err="1" smtClean="0">
                <a:solidFill>
                  <a:schemeClr val="bg1"/>
                </a:solidFill>
                <a:latin typeface="SutonnyMJ" pitchFamily="2" charset="0"/>
                <a:cs typeface="SutonnyMJ" pitchFamily="2" charset="0"/>
              </a:rPr>
              <a:t>n`v‡qwZqv</a:t>
            </a:r>
            <a:r>
              <a:rPr lang="en-US" sz="2800" b="1" dirty="0" smtClean="0">
                <a:solidFill>
                  <a:schemeClr val="bg1"/>
                </a:solidFill>
                <a:latin typeface="SutonnyMJ" pitchFamily="2" charset="0"/>
                <a:cs typeface="SutonnyMJ" pitchFamily="2" charset="0"/>
              </a:rPr>
              <a:t> </a:t>
            </a:r>
            <a:r>
              <a:rPr lang="en-US" sz="2800" b="1" dirty="0" err="1" smtClean="0">
                <a:solidFill>
                  <a:schemeClr val="bg1"/>
                </a:solidFill>
                <a:latin typeface="SutonnyMJ" pitchFamily="2" charset="0"/>
                <a:cs typeface="SutonnyMJ" pitchFamily="2" charset="0"/>
              </a:rPr>
              <a:t>wmwbqi</a:t>
            </a:r>
            <a:r>
              <a:rPr lang="en-US" sz="2800" b="1" dirty="0" smtClean="0">
                <a:solidFill>
                  <a:schemeClr val="bg1"/>
                </a:solidFill>
                <a:latin typeface="SutonnyMJ" pitchFamily="2" charset="0"/>
                <a:cs typeface="SutonnyMJ" pitchFamily="2" charset="0"/>
              </a:rPr>
              <a:t> </a:t>
            </a:r>
            <a:r>
              <a:rPr lang="en-US" sz="2800" b="1" dirty="0" err="1" smtClean="0">
                <a:solidFill>
                  <a:schemeClr val="bg1"/>
                </a:solidFill>
                <a:latin typeface="SutonnyMJ" pitchFamily="2" charset="0"/>
                <a:cs typeface="SutonnyMJ" pitchFamily="2" charset="0"/>
              </a:rPr>
              <a:t>Avwjg</a:t>
            </a:r>
            <a:r>
              <a:rPr lang="en-US" sz="2800" b="1" dirty="0" smtClean="0">
                <a:solidFill>
                  <a:schemeClr val="bg1"/>
                </a:solidFill>
                <a:latin typeface="SutonnyMJ" pitchFamily="2" charset="0"/>
                <a:cs typeface="SutonnyMJ" pitchFamily="2" charset="0"/>
              </a:rPr>
              <a:t> </a:t>
            </a:r>
            <a:r>
              <a:rPr lang="en-US" sz="2800" b="1" dirty="0" err="1" smtClean="0">
                <a:solidFill>
                  <a:schemeClr val="bg1"/>
                </a:solidFill>
                <a:latin typeface="SutonnyMJ" pitchFamily="2" charset="0"/>
                <a:cs typeface="SutonnyMJ" pitchFamily="2" charset="0"/>
              </a:rPr>
              <a:t>gv`ªvmv</a:t>
            </a:r>
            <a:endParaRPr lang="en-US" sz="2800" b="1" dirty="0">
              <a:solidFill>
                <a:schemeClr val="bg1"/>
              </a:solidFill>
              <a:latin typeface="SutonnyMJ" pitchFamily="2" charset="0"/>
              <a:cs typeface="SutonnyMJ" pitchFamily="2" charset="0"/>
            </a:endParaRPr>
          </a:p>
          <a:p>
            <a:pPr>
              <a:buFont typeface="Wingdings" panose="05000000000000000000" pitchFamily="2" charset="2"/>
              <a:buChar char="Ø"/>
            </a:pPr>
            <a:r>
              <a:rPr lang="en-US" sz="2800" b="1" dirty="0" smtClean="0">
                <a:solidFill>
                  <a:schemeClr val="bg1"/>
                </a:solidFill>
                <a:latin typeface="SutonnyMJ" pitchFamily="2" charset="0"/>
                <a:cs typeface="SutonnyMJ" pitchFamily="2" charset="0"/>
              </a:rPr>
              <a:t> </a:t>
            </a:r>
            <a:r>
              <a:rPr lang="en-US" sz="2800" b="1" dirty="0" err="1" smtClean="0">
                <a:solidFill>
                  <a:schemeClr val="bg1"/>
                </a:solidFill>
                <a:latin typeface="SutonnyMJ" pitchFamily="2" charset="0"/>
                <a:cs typeface="SutonnyMJ" pitchFamily="2" charset="0"/>
              </a:rPr>
              <a:t>Bmjvgcyi</a:t>
            </a:r>
            <a:r>
              <a:rPr lang="en-US" sz="2800" b="1" dirty="0" smtClean="0">
                <a:solidFill>
                  <a:schemeClr val="bg1"/>
                </a:solidFill>
                <a:latin typeface="SutonnyMJ" pitchFamily="2" charset="0"/>
                <a:cs typeface="SutonnyMJ" pitchFamily="2" charset="0"/>
              </a:rPr>
              <a:t>, </a:t>
            </a:r>
            <a:r>
              <a:rPr lang="en-US" sz="2800" b="1" dirty="0" err="1" smtClean="0">
                <a:solidFill>
                  <a:schemeClr val="bg1"/>
                </a:solidFill>
                <a:latin typeface="SutonnyMJ" pitchFamily="2" charset="0"/>
                <a:cs typeface="SutonnyMJ" pitchFamily="2" charset="0"/>
              </a:rPr>
              <a:t>Rvgvjcyi</a:t>
            </a:r>
            <a:r>
              <a:rPr lang="en-US" sz="2800" b="1" dirty="0" smtClean="0">
                <a:solidFill>
                  <a:schemeClr val="bg1"/>
                </a:solidFill>
                <a:latin typeface="SutonnyMJ" pitchFamily="2" charset="0"/>
                <a:cs typeface="SutonnyMJ" pitchFamily="2" charset="0"/>
              </a:rPr>
              <a:t>| </a:t>
            </a:r>
            <a:endParaRPr lang="en-US" sz="2800" b="1" dirty="0">
              <a:solidFill>
                <a:schemeClr val="bg1"/>
              </a:solidFill>
              <a:latin typeface="SutonnyMJ" pitchFamily="2" charset="0"/>
              <a:cs typeface="SutonnyMJ" pitchFamily="2" charset="0"/>
            </a:endParaRPr>
          </a:p>
        </p:txBody>
      </p:sp>
      <p:sp>
        <p:nvSpPr>
          <p:cNvPr id="11" name="Left-Right Arrow 10"/>
          <p:cNvSpPr/>
          <p:nvPr/>
        </p:nvSpPr>
        <p:spPr>
          <a:xfrm>
            <a:off x="533400" y="-228600"/>
            <a:ext cx="8305800" cy="2057400"/>
          </a:xfrm>
          <a:prstGeom prst="leftRightArrow">
            <a:avLst/>
          </a:prstGeom>
          <a:gradFill>
            <a:gsLst>
              <a:gs pos="52000">
                <a:srgbClr val="7030A0"/>
              </a:gs>
              <a:gs pos="21001">
                <a:srgbClr val="0819FB"/>
              </a:gs>
              <a:gs pos="35001">
                <a:srgbClr val="1A8D48"/>
              </a:gs>
              <a:gs pos="52000">
                <a:srgbClr val="FFFF00"/>
              </a:gs>
              <a:gs pos="73000">
                <a:srgbClr val="EE3F17"/>
              </a:gs>
              <a:gs pos="88000">
                <a:srgbClr val="E81766"/>
              </a:gs>
              <a:gs pos="100000">
                <a:srgbClr val="A603AB"/>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smtClean="0">
              <a:latin typeface="SutonnyMJ" pitchFamily="2" charset="0"/>
              <a:cs typeface="SutonnyMJ" pitchFamily="2" charset="0"/>
            </a:endParaRPr>
          </a:p>
          <a:p>
            <a:pPr algn="ctr"/>
            <a:r>
              <a:rPr lang="en-US" sz="8800" dirty="0" err="1" smtClean="0">
                <a:latin typeface="SutonnyMJ" pitchFamily="2" charset="0"/>
                <a:cs typeface="SutonnyMJ" pitchFamily="2" charset="0"/>
              </a:rPr>
              <a:t>wkÿK</a:t>
            </a:r>
            <a:r>
              <a:rPr lang="en-US" sz="8800" dirty="0" smtClean="0">
                <a:latin typeface="SutonnyMJ" pitchFamily="2" charset="0"/>
                <a:cs typeface="SutonnyMJ" pitchFamily="2" charset="0"/>
              </a:rPr>
              <a:t> </a:t>
            </a:r>
            <a:r>
              <a:rPr lang="en-US" sz="8800" dirty="0" err="1" smtClean="0">
                <a:latin typeface="SutonnyMJ" pitchFamily="2" charset="0"/>
                <a:cs typeface="SutonnyMJ" pitchFamily="2" charset="0"/>
              </a:rPr>
              <a:t>cwiwPwZ</a:t>
            </a:r>
            <a:r>
              <a:rPr lang="en-US" sz="8800" dirty="0" smtClean="0">
                <a:latin typeface="SutonnyMJ" pitchFamily="2" charset="0"/>
                <a:cs typeface="SutonnyMJ" pitchFamily="2" charset="0"/>
              </a:rPr>
              <a:t> </a:t>
            </a:r>
            <a:endParaRPr lang="en-US" sz="8800" dirty="0">
              <a:latin typeface="SutonnyMJ" pitchFamily="2" charset="0"/>
              <a:cs typeface="SutonnyMJ" pitchFamily="2" charset="0"/>
            </a:endParaRPr>
          </a:p>
        </p:txBody>
      </p:sp>
      <p:sp>
        <p:nvSpPr>
          <p:cNvPr id="13" name="Sun 12"/>
          <p:cNvSpPr/>
          <p:nvPr/>
        </p:nvSpPr>
        <p:spPr>
          <a:xfrm>
            <a:off x="762000" y="3810000"/>
            <a:ext cx="4316728" cy="3352800"/>
          </a:xfrm>
          <a:prstGeom prst="sun">
            <a:avLst/>
          </a:prstGeom>
          <a:blipFill>
            <a:blip r:embed="rId3"/>
            <a:tile tx="0" ty="0" sx="100000" sy="100000" flip="none" algn="tl"/>
          </a:blip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smtClean="0">
                <a:solidFill>
                  <a:schemeClr val="accent3"/>
                </a:solidFill>
              </a:rPr>
              <a:t> </a:t>
            </a:r>
            <a:endParaRPr lang="en-US" sz="3600" dirty="0">
              <a:solidFill>
                <a:schemeClr val="accent3"/>
              </a:solidFill>
            </a:endParaRPr>
          </a:p>
        </p:txBody>
      </p:sp>
      <p:sp>
        <p:nvSpPr>
          <p:cNvPr id="8" name="TextBox 7"/>
          <p:cNvSpPr txBox="1"/>
          <p:nvPr/>
        </p:nvSpPr>
        <p:spPr>
          <a:xfrm>
            <a:off x="1828800" y="4953000"/>
            <a:ext cx="2251167" cy="1015663"/>
          </a:xfrm>
          <a:prstGeom prst="rect">
            <a:avLst/>
          </a:prstGeom>
          <a:noFill/>
        </p:spPr>
        <p:txBody>
          <a:bodyPr wrap="square" rtlCol="0">
            <a:spAutoFit/>
          </a:bodyPr>
          <a:lstStyle/>
          <a:p>
            <a:r>
              <a:rPr lang="en-US" sz="6000" b="1" dirty="0" smtClean="0">
                <a:solidFill>
                  <a:schemeClr val="bg1"/>
                </a:solidFill>
                <a:latin typeface="SutonnyMJ" pitchFamily="2" charset="0"/>
                <a:cs typeface="SutonnyMJ" pitchFamily="2" charset="0"/>
              </a:rPr>
              <a:t> </a:t>
            </a:r>
            <a:r>
              <a:rPr lang="en-US" sz="6000" b="1" dirty="0" err="1" smtClean="0">
                <a:solidFill>
                  <a:schemeClr val="bg1"/>
                </a:solidFill>
                <a:latin typeface="SutonnyMJ" pitchFamily="2" charset="0"/>
                <a:cs typeface="SutonnyMJ" pitchFamily="2" charset="0"/>
              </a:rPr>
              <a:t>cÖfvlK</a:t>
            </a:r>
            <a:endParaRPr lang="en-US" sz="6000" b="1" dirty="0">
              <a:solidFill>
                <a:schemeClr val="bg1"/>
              </a:solidFill>
              <a:latin typeface="SutonnyMJ" pitchFamily="2" charset="0"/>
              <a:cs typeface="SutonnyMJ" pitchFamily="2" charset="0"/>
            </a:endParaRPr>
          </a:p>
        </p:txBody>
      </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20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26" presetClass="entr" presetSubtype="0" fill="hold"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wipe(down)">
                                      <p:cBhvr>
                                        <p:cTn id="18" dur="580">
                                          <p:stCondLst>
                                            <p:cond delay="0"/>
                                          </p:stCondLst>
                                        </p:cTn>
                                        <p:tgtEl>
                                          <p:spTgt spid="3">
                                            <p:txEl>
                                              <p:pRg st="0" end="0"/>
                                            </p:txEl>
                                          </p:spTgt>
                                        </p:tgtEl>
                                      </p:cBhvr>
                                    </p:animEffect>
                                    <p:anim calcmode="lin" valueType="num">
                                      <p:cBhvr>
                                        <p:cTn id="19"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20"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21"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22"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23"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24" dur="26">
                                          <p:stCondLst>
                                            <p:cond delay="650"/>
                                          </p:stCondLst>
                                        </p:cTn>
                                        <p:tgtEl>
                                          <p:spTgt spid="3">
                                            <p:txEl>
                                              <p:pRg st="0" end="0"/>
                                            </p:txEl>
                                          </p:spTgt>
                                        </p:tgtEl>
                                      </p:cBhvr>
                                      <p:to x="100000" y="60000"/>
                                    </p:animScale>
                                    <p:animScale>
                                      <p:cBhvr>
                                        <p:cTn id="25" dur="166" decel="50000">
                                          <p:stCondLst>
                                            <p:cond delay="676"/>
                                          </p:stCondLst>
                                        </p:cTn>
                                        <p:tgtEl>
                                          <p:spTgt spid="3">
                                            <p:txEl>
                                              <p:pRg st="0" end="0"/>
                                            </p:txEl>
                                          </p:spTgt>
                                        </p:tgtEl>
                                      </p:cBhvr>
                                      <p:to x="100000" y="100000"/>
                                    </p:animScale>
                                    <p:animScale>
                                      <p:cBhvr>
                                        <p:cTn id="26" dur="26">
                                          <p:stCondLst>
                                            <p:cond delay="1312"/>
                                          </p:stCondLst>
                                        </p:cTn>
                                        <p:tgtEl>
                                          <p:spTgt spid="3">
                                            <p:txEl>
                                              <p:pRg st="0" end="0"/>
                                            </p:txEl>
                                          </p:spTgt>
                                        </p:tgtEl>
                                      </p:cBhvr>
                                      <p:to x="100000" y="80000"/>
                                    </p:animScale>
                                    <p:animScale>
                                      <p:cBhvr>
                                        <p:cTn id="27" dur="166" decel="50000">
                                          <p:stCondLst>
                                            <p:cond delay="1338"/>
                                          </p:stCondLst>
                                        </p:cTn>
                                        <p:tgtEl>
                                          <p:spTgt spid="3">
                                            <p:txEl>
                                              <p:pRg st="0" end="0"/>
                                            </p:txEl>
                                          </p:spTgt>
                                        </p:tgtEl>
                                      </p:cBhvr>
                                      <p:to x="100000" y="100000"/>
                                    </p:animScale>
                                    <p:animScale>
                                      <p:cBhvr>
                                        <p:cTn id="28" dur="26">
                                          <p:stCondLst>
                                            <p:cond delay="1642"/>
                                          </p:stCondLst>
                                        </p:cTn>
                                        <p:tgtEl>
                                          <p:spTgt spid="3">
                                            <p:txEl>
                                              <p:pRg st="0" end="0"/>
                                            </p:txEl>
                                          </p:spTgt>
                                        </p:tgtEl>
                                      </p:cBhvr>
                                      <p:to x="100000" y="90000"/>
                                    </p:animScale>
                                    <p:animScale>
                                      <p:cBhvr>
                                        <p:cTn id="29" dur="166" decel="50000">
                                          <p:stCondLst>
                                            <p:cond delay="1668"/>
                                          </p:stCondLst>
                                        </p:cTn>
                                        <p:tgtEl>
                                          <p:spTgt spid="3">
                                            <p:txEl>
                                              <p:pRg st="0" end="0"/>
                                            </p:txEl>
                                          </p:spTgt>
                                        </p:tgtEl>
                                      </p:cBhvr>
                                      <p:to x="100000" y="100000"/>
                                    </p:animScale>
                                    <p:animScale>
                                      <p:cBhvr>
                                        <p:cTn id="30" dur="26">
                                          <p:stCondLst>
                                            <p:cond delay="1808"/>
                                          </p:stCondLst>
                                        </p:cTn>
                                        <p:tgtEl>
                                          <p:spTgt spid="3">
                                            <p:txEl>
                                              <p:pRg st="0" end="0"/>
                                            </p:txEl>
                                          </p:spTgt>
                                        </p:tgtEl>
                                      </p:cBhvr>
                                      <p:to x="100000" y="95000"/>
                                    </p:animScale>
                                    <p:animScale>
                                      <p:cBhvr>
                                        <p:cTn id="31" dur="166" decel="50000">
                                          <p:stCondLst>
                                            <p:cond delay="1834"/>
                                          </p:stCondLst>
                                        </p:cTn>
                                        <p:tgtEl>
                                          <p:spTgt spid="3">
                                            <p:txEl>
                                              <p:pRg st="0" end="0"/>
                                            </p:txEl>
                                          </p:spTgt>
                                        </p:tgtEl>
                                      </p:cBhvr>
                                      <p:to x="100000" y="100000"/>
                                    </p:animScale>
                                  </p:childTnLst>
                                </p:cTn>
                              </p:par>
                              <p:par>
                                <p:cTn id="32" presetID="26" presetClass="entr" presetSubtype="0" fill="hold" nodeType="withEffect">
                                  <p:stCondLst>
                                    <p:cond delay="0"/>
                                  </p:stCondLst>
                                  <p:childTnLst>
                                    <p:set>
                                      <p:cBhvr>
                                        <p:cTn id="33" dur="1" fill="hold">
                                          <p:stCondLst>
                                            <p:cond delay="0"/>
                                          </p:stCondLst>
                                        </p:cTn>
                                        <p:tgtEl>
                                          <p:spTgt spid="3">
                                            <p:txEl>
                                              <p:pRg st="1" end="1"/>
                                            </p:txEl>
                                          </p:spTgt>
                                        </p:tgtEl>
                                        <p:attrNameLst>
                                          <p:attrName>style.visibility</p:attrName>
                                        </p:attrNameLst>
                                      </p:cBhvr>
                                      <p:to>
                                        <p:strVal val="visible"/>
                                      </p:to>
                                    </p:set>
                                    <p:animEffect transition="in" filter="wipe(down)">
                                      <p:cBhvr>
                                        <p:cTn id="34" dur="580">
                                          <p:stCondLst>
                                            <p:cond delay="0"/>
                                          </p:stCondLst>
                                        </p:cTn>
                                        <p:tgtEl>
                                          <p:spTgt spid="3">
                                            <p:txEl>
                                              <p:pRg st="1" end="1"/>
                                            </p:txEl>
                                          </p:spTgt>
                                        </p:tgtEl>
                                      </p:cBhvr>
                                    </p:animEffect>
                                    <p:anim calcmode="lin" valueType="num">
                                      <p:cBhvr>
                                        <p:cTn id="35"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36"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37"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38"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9"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40" dur="26">
                                          <p:stCondLst>
                                            <p:cond delay="650"/>
                                          </p:stCondLst>
                                        </p:cTn>
                                        <p:tgtEl>
                                          <p:spTgt spid="3">
                                            <p:txEl>
                                              <p:pRg st="1" end="1"/>
                                            </p:txEl>
                                          </p:spTgt>
                                        </p:tgtEl>
                                      </p:cBhvr>
                                      <p:to x="100000" y="60000"/>
                                    </p:animScale>
                                    <p:animScale>
                                      <p:cBhvr>
                                        <p:cTn id="41" dur="166" decel="50000">
                                          <p:stCondLst>
                                            <p:cond delay="676"/>
                                          </p:stCondLst>
                                        </p:cTn>
                                        <p:tgtEl>
                                          <p:spTgt spid="3">
                                            <p:txEl>
                                              <p:pRg st="1" end="1"/>
                                            </p:txEl>
                                          </p:spTgt>
                                        </p:tgtEl>
                                      </p:cBhvr>
                                      <p:to x="100000" y="100000"/>
                                    </p:animScale>
                                    <p:animScale>
                                      <p:cBhvr>
                                        <p:cTn id="42" dur="26">
                                          <p:stCondLst>
                                            <p:cond delay="1312"/>
                                          </p:stCondLst>
                                        </p:cTn>
                                        <p:tgtEl>
                                          <p:spTgt spid="3">
                                            <p:txEl>
                                              <p:pRg st="1" end="1"/>
                                            </p:txEl>
                                          </p:spTgt>
                                        </p:tgtEl>
                                      </p:cBhvr>
                                      <p:to x="100000" y="80000"/>
                                    </p:animScale>
                                    <p:animScale>
                                      <p:cBhvr>
                                        <p:cTn id="43" dur="166" decel="50000">
                                          <p:stCondLst>
                                            <p:cond delay="1338"/>
                                          </p:stCondLst>
                                        </p:cTn>
                                        <p:tgtEl>
                                          <p:spTgt spid="3">
                                            <p:txEl>
                                              <p:pRg st="1" end="1"/>
                                            </p:txEl>
                                          </p:spTgt>
                                        </p:tgtEl>
                                      </p:cBhvr>
                                      <p:to x="100000" y="100000"/>
                                    </p:animScale>
                                    <p:animScale>
                                      <p:cBhvr>
                                        <p:cTn id="44" dur="26">
                                          <p:stCondLst>
                                            <p:cond delay="1642"/>
                                          </p:stCondLst>
                                        </p:cTn>
                                        <p:tgtEl>
                                          <p:spTgt spid="3">
                                            <p:txEl>
                                              <p:pRg st="1" end="1"/>
                                            </p:txEl>
                                          </p:spTgt>
                                        </p:tgtEl>
                                      </p:cBhvr>
                                      <p:to x="100000" y="90000"/>
                                    </p:animScale>
                                    <p:animScale>
                                      <p:cBhvr>
                                        <p:cTn id="45" dur="166" decel="50000">
                                          <p:stCondLst>
                                            <p:cond delay="1668"/>
                                          </p:stCondLst>
                                        </p:cTn>
                                        <p:tgtEl>
                                          <p:spTgt spid="3">
                                            <p:txEl>
                                              <p:pRg st="1" end="1"/>
                                            </p:txEl>
                                          </p:spTgt>
                                        </p:tgtEl>
                                      </p:cBhvr>
                                      <p:to x="100000" y="100000"/>
                                    </p:animScale>
                                    <p:animScale>
                                      <p:cBhvr>
                                        <p:cTn id="46" dur="26">
                                          <p:stCondLst>
                                            <p:cond delay="1808"/>
                                          </p:stCondLst>
                                        </p:cTn>
                                        <p:tgtEl>
                                          <p:spTgt spid="3">
                                            <p:txEl>
                                              <p:pRg st="1" end="1"/>
                                            </p:txEl>
                                          </p:spTgt>
                                        </p:tgtEl>
                                      </p:cBhvr>
                                      <p:to x="100000" y="95000"/>
                                    </p:animScale>
                                    <p:animScale>
                                      <p:cBhvr>
                                        <p:cTn id="47" dur="166" decel="50000">
                                          <p:stCondLst>
                                            <p:cond delay="1834"/>
                                          </p:stCondLst>
                                        </p:cTn>
                                        <p:tgtEl>
                                          <p:spTgt spid="3">
                                            <p:txEl>
                                              <p:pRg st="1" end="1"/>
                                            </p:txEl>
                                          </p:spTgt>
                                        </p:tgtEl>
                                      </p:cBhvr>
                                      <p:to x="100000" y="100000"/>
                                    </p:animScale>
                                  </p:childTnLst>
                                </p:cTn>
                              </p:par>
                              <p:par>
                                <p:cTn id="48" presetID="26" presetClass="entr" presetSubtype="0" fill="hold" nodeType="withEffect">
                                  <p:stCondLst>
                                    <p:cond delay="0"/>
                                  </p:stCondLst>
                                  <p:childTnLst>
                                    <p:set>
                                      <p:cBhvr>
                                        <p:cTn id="49" dur="1" fill="hold">
                                          <p:stCondLst>
                                            <p:cond delay="0"/>
                                          </p:stCondLst>
                                        </p:cTn>
                                        <p:tgtEl>
                                          <p:spTgt spid="3">
                                            <p:txEl>
                                              <p:pRg st="2" end="2"/>
                                            </p:txEl>
                                          </p:spTgt>
                                        </p:tgtEl>
                                        <p:attrNameLst>
                                          <p:attrName>style.visibility</p:attrName>
                                        </p:attrNameLst>
                                      </p:cBhvr>
                                      <p:to>
                                        <p:strVal val="visible"/>
                                      </p:to>
                                    </p:set>
                                    <p:animEffect transition="in" filter="wipe(down)">
                                      <p:cBhvr>
                                        <p:cTn id="50" dur="580">
                                          <p:stCondLst>
                                            <p:cond delay="0"/>
                                          </p:stCondLst>
                                        </p:cTn>
                                        <p:tgtEl>
                                          <p:spTgt spid="3">
                                            <p:txEl>
                                              <p:pRg st="2" end="2"/>
                                            </p:txEl>
                                          </p:spTgt>
                                        </p:tgtEl>
                                      </p:cBhvr>
                                    </p:animEffect>
                                    <p:anim calcmode="lin" valueType="num">
                                      <p:cBhvr>
                                        <p:cTn id="51"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52"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53"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54"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55"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56" dur="26">
                                          <p:stCondLst>
                                            <p:cond delay="650"/>
                                          </p:stCondLst>
                                        </p:cTn>
                                        <p:tgtEl>
                                          <p:spTgt spid="3">
                                            <p:txEl>
                                              <p:pRg st="2" end="2"/>
                                            </p:txEl>
                                          </p:spTgt>
                                        </p:tgtEl>
                                      </p:cBhvr>
                                      <p:to x="100000" y="60000"/>
                                    </p:animScale>
                                    <p:animScale>
                                      <p:cBhvr>
                                        <p:cTn id="57" dur="166" decel="50000">
                                          <p:stCondLst>
                                            <p:cond delay="676"/>
                                          </p:stCondLst>
                                        </p:cTn>
                                        <p:tgtEl>
                                          <p:spTgt spid="3">
                                            <p:txEl>
                                              <p:pRg st="2" end="2"/>
                                            </p:txEl>
                                          </p:spTgt>
                                        </p:tgtEl>
                                      </p:cBhvr>
                                      <p:to x="100000" y="100000"/>
                                    </p:animScale>
                                    <p:animScale>
                                      <p:cBhvr>
                                        <p:cTn id="58" dur="26">
                                          <p:stCondLst>
                                            <p:cond delay="1312"/>
                                          </p:stCondLst>
                                        </p:cTn>
                                        <p:tgtEl>
                                          <p:spTgt spid="3">
                                            <p:txEl>
                                              <p:pRg st="2" end="2"/>
                                            </p:txEl>
                                          </p:spTgt>
                                        </p:tgtEl>
                                      </p:cBhvr>
                                      <p:to x="100000" y="80000"/>
                                    </p:animScale>
                                    <p:animScale>
                                      <p:cBhvr>
                                        <p:cTn id="59" dur="166" decel="50000">
                                          <p:stCondLst>
                                            <p:cond delay="1338"/>
                                          </p:stCondLst>
                                        </p:cTn>
                                        <p:tgtEl>
                                          <p:spTgt spid="3">
                                            <p:txEl>
                                              <p:pRg st="2" end="2"/>
                                            </p:txEl>
                                          </p:spTgt>
                                        </p:tgtEl>
                                      </p:cBhvr>
                                      <p:to x="100000" y="100000"/>
                                    </p:animScale>
                                    <p:animScale>
                                      <p:cBhvr>
                                        <p:cTn id="60" dur="26">
                                          <p:stCondLst>
                                            <p:cond delay="1642"/>
                                          </p:stCondLst>
                                        </p:cTn>
                                        <p:tgtEl>
                                          <p:spTgt spid="3">
                                            <p:txEl>
                                              <p:pRg st="2" end="2"/>
                                            </p:txEl>
                                          </p:spTgt>
                                        </p:tgtEl>
                                      </p:cBhvr>
                                      <p:to x="100000" y="90000"/>
                                    </p:animScale>
                                    <p:animScale>
                                      <p:cBhvr>
                                        <p:cTn id="61" dur="166" decel="50000">
                                          <p:stCondLst>
                                            <p:cond delay="1668"/>
                                          </p:stCondLst>
                                        </p:cTn>
                                        <p:tgtEl>
                                          <p:spTgt spid="3">
                                            <p:txEl>
                                              <p:pRg st="2" end="2"/>
                                            </p:txEl>
                                          </p:spTgt>
                                        </p:tgtEl>
                                      </p:cBhvr>
                                      <p:to x="100000" y="100000"/>
                                    </p:animScale>
                                    <p:animScale>
                                      <p:cBhvr>
                                        <p:cTn id="62" dur="26">
                                          <p:stCondLst>
                                            <p:cond delay="1808"/>
                                          </p:stCondLst>
                                        </p:cTn>
                                        <p:tgtEl>
                                          <p:spTgt spid="3">
                                            <p:txEl>
                                              <p:pRg st="2" end="2"/>
                                            </p:txEl>
                                          </p:spTgt>
                                        </p:tgtEl>
                                      </p:cBhvr>
                                      <p:to x="100000" y="95000"/>
                                    </p:animScale>
                                    <p:animScale>
                                      <p:cBhvr>
                                        <p:cTn id="63" dur="166" decel="50000">
                                          <p:stCondLst>
                                            <p:cond delay="1834"/>
                                          </p:stCondLst>
                                        </p:cTn>
                                        <p:tgtEl>
                                          <p:spTgt spid="3">
                                            <p:txEl>
                                              <p:pRg st="2" end="2"/>
                                            </p:txEl>
                                          </p:spTgt>
                                        </p:tgtEl>
                                      </p:cBhvr>
                                      <p:to x="100000" y="100000"/>
                                    </p:animScale>
                                  </p:childTnLst>
                                </p:cTn>
                              </p:par>
                              <p:par>
                                <p:cTn id="64" presetID="26" presetClass="entr" presetSubtype="0" fill="hold" nodeType="withEffect">
                                  <p:stCondLst>
                                    <p:cond delay="0"/>
                                  </p:stCondLst>
                                  <p:childTnLst>
                                    <p:set>
                                      <p:cBhvr>
                                        <p:cTn id="65" dur="1" fill="hold">
                                          <p:stCondLst>
                                            <p:cond delay="0"/>
                                          </p:stCondLst>
                                        </p:cTn>
                                        <p:tgtEl>
                                          <p:spTgt spid="3">
                                            <p:txEl>
                                              <p:pRg st="3" end="3"/>
                                            </p:txEl>
                                          </p:spTgt>
                                        </p:tgtEl>
                                        <p:attrNameLst>
                                          <p:attrName>style.visibility</p:attrName>
                                        </p:attrNameLst>
                                      </p:cBhvr>
                                      <p:to>
                                        <p:strVal val="visible"/>
                                      </p:to>
                                    </p:set>
                                    <p:animEffect transition="in" filter="wipe(down)">
                                      <p:cBhvr>
                                        <p:cTn id="66" dur="580">
                                          <p:stCondLst>
                                            <p:cond delay="0"/>
                                          </p:stCondLst>
                                        </p:cTn>
                                        <p:tgtEl>
                                          <p:spTgt spid="3">
                                            <p:txEl>
                                              <p:pRg st="3" end="3"/>
                                            </p:txEl>
                                          </p:spTgt>
                                        </p:tgtEl>
                                      </p:cBhvr>
                                    </p:animEffect>
                                    <p:anim calcmode="lin" valueType="num">
                                      <p:cBhvr>
                                        <p:cTn id="67"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72" dur="26">
                                          <p:stCondLst>
                                            <p:cond delay="650"/>
                                          </p:stCondLst>
                                        </p:cTn>
                                        <p:tgtEl>
                                          <p:spTgt spid="3">
                                            <p:txEl>
                                              <p:pRg st="3" end="3"/>
                                            </p:txEl>
                                          </p:spTgt>
                                        </p:tgtEl>
                                      </p:cBhvr>
                                      <p:to x="100000" y="60000"/>
                                    </p:animScale>
                                    <p:animScale>
                                      <p:cBhvr>
                                        <p:cTn id="73" dur="166" decel="50000">
                                          <p:stCondLst>
                                            <p:cond delay="676"/>
                                          </p:stCondLst>
                                        </p:cTn>
                                        <p:tgtEl>
                                          <p:spTgt spid="3">
                                            <p:txEl>
                                              <p:pRg st="3" end="3"/>
                                            </p:txEl>
                                          </p:spTgt>
                                        </p:tgtEl>
                                      </p:cBhvr>
                                      <p:to x="100000" y="100000"/>
                                    </p:animScale>
                                    <p:animScale>
                                      <p:cBhvr>
                                        <p:cTn id="74" dur="26">
                                          <p:stCondLst>
                                            <p:cond delay="1312"/>
                                          </p:stCondLst>
                                        </p:cTn>
                                        <p:tgtEl>
                                          <p:spTgt spid="3">
                                            <p:txEl>
                                              <p:pRg st="3" end="3"/>
                                            </p:txEl>
                                          </p:spTgt>
                                        </p:tgtEl>
                                      </p:cBhvr>
                                      <p:to x="100000" y="80000"/>
                                    </p:animScale>
                                    <p:animScale>
                                      <p:cBhvr>
                                        <p:cTn id="75" dur="166" decel="50000">
                                          <p:stCondLst>
                                            <p:cond delay="1338"/>
                                          </p:stCondLst>
                                        </p:cTn>
                                        <p:tgtEl>
                                          <p:spTgt spid="3">
                                            <p:txEl>
                                              <p:pRg st="3" end="3"/>
                                            </p:txEl>
                                          </p:spTgt>
                                        </p:tgtEl>
                                      </p:cBhvr>
                                      <p:to x="100000" y="100000"/>
                                    </p:animScale>
                                    <p:animScale>
                                      <p:cBhvr>
                                        <p:cTn id="76" dur="26">
                                          <p:stCondLst>
                                            <p:cond delay="1642"/>
                                          </p:stCondLst>
                                        </p:cTn>
                                        <p:tgtEl>
                                          <p:spTgt spid="3">
                                            <p:txEl>
                                              <p:pRg st="3" end="3"/>
                                            </p:txEl>
                                          </p:spTgt>
                                        </p:tgtEl>
                                      </p:cBhvr>
                                      <p:to x="100000" y="90000"/>
                                    </p:animScale>
                                    <p:animScale>
                                      <p:cBhvr>
                                        <p:cTn id="77" dur="166" decel="50000">
                                          <p:stCondLst>
                                            <p:cond delay="1668"/>
                                          </p:stCondLst>
                                        </p:cTn>
                                        <p:tgtEl>
                                          <p:spTgt spid="3">
                                            <p:txEl>
                                              <p:pRg st="3" end="3"/>
                                            </p:txEl>
                                          </p:spTgt>
                                        </p:tgtEl>
                                      </p:cBhvr>
                                      <p:to x="100000" y="100000"/>
                                    </p:animScale>
                                    <p:animScale>
                                      <p:cBhvr>
                                        <p:cTn id="78" dur="26">
                                          <p:stCondLst>
                                            <p:cond delay="1808"/>
                                          </p:stCondLst>
                                        </p:cTn>
                                        <p:tgtEl>
                                          <p:spTgt spid="3">
                                            <p:txEl>
                                              <p:pRg st="3" end="3"/>
                                            </p:txEl>
                                          </p:spTgt>
                                        </p:tgtEl>
                                      </p:cBhvr>
                                      <p:to x="100000" y="95000"/>
                                    </p:animScale>
                                    <p:animScale>
                                      <p:cBhvr>
                                        <p:cTn id="79" dur="166" decel="50000">
                                          <p:stCondLst>
                                            <p:cond delay="1834"/>
                                          </p:stCondLst>
                                        </p:cTn>
                                        <p:tgtEl>
                                          <p:spTgt spid="3">
                                            <p:txEl>
                                              <p:pRg st="3" end="3"/>
                                            </p:txEl>
                                          </p:spTgt>
                                        </p:tgtEl>
                                      </p:cBhvr>
                                      <p:to x="100000" y="100000"/>
                                    </p:animScale>
                                  </p:childTnLst>
                                </p:cTn>
                              </p:par>
                            </p:childTnLst>
                          </p:cTn>
                        </p:par>
                      </p:childTnLst>
                    </p:cTn>
                  </p:par>
                  <p:par>
                    <p:cTn id="80" fill="hold">
                      <p:stCondLst>
                        <p:cond delay="indefinite"/>
                      </p:stCondLst>
                      <p:childTnLst>
                        <p:par>
                          <p:cTn id="81" fill="hold">
                            <p:stCondLst>
                              <p:cond delay="0"/>
                            </p:stCondLst>
                            <p:childTnLst>
                              <p:par>
                                <p:cTn id="82" presetID="2" presetClass="entr" presetSubtype="4" fill="hold" grpId="0" nodeType="clickEffect">
                                  <p:stCondLst>
                                    <p:cond delay="0"/>
                                  </p:stCondLst>
                                  <p:childTnLst>
                                    <p:set>
                                      <p:cBhvr>
                                        <p:cTn id="83" dur="1" fill="hold">
                                          <p:stCondLst>
                                            <p:cond delay="0"/>
                                          </p:stCondLst>
                                        </p:cTn>
                                        <p:tgtEl>
                                          <p:spTgt spid="13"/>
                                        </p:tgtEl>
                                        <p:attrNameLst>
                                          <p:attrName>style.visibility</p:attrName>
                                        </p:attrNameLst>
                                      </p:cBhvr>
                                      <p:to>
                                        <p:strVal val="visible"/>
                                      </p:to>
                                    </p:set>
                                    <p:anim calcmode="lin" valueType="num">
                                      <p:cBhvr additive="base">
                                        <p:cTn id="84" dur="500" fill="hold"/>
                                        <p:tgtEl>
                                          <p:spTgt spid="13"/>
                                        </p:tgtEl>
                                        <p:attrNameLst>
                                          <p:attrName>ppt_x</p:attrName>
                                        </p:attrNameLst>
                                      </p:cBhvr>
                                      <p:tavLst>
                                        <p:tav tm="0">
                                          <p:val>
                                            <p:strVal val="#ppt_x"/>
                                          </p:val>
                                        </p:tav>
                                        <p:tav tm="100000">
                                          <p:val>
                                            <p:strVal val="#ppt_x"/>
                                          </p:val>
                                        </p:tav>
                                      </p:tavLst>
                                    </p:anim>
                                    <p:anim calcmode="lin" valueType="num">
                                      <p:cBhvr additive="base">
                                        <p:cTn id="85"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3" presetClass="entr" presetSubtype="10" fill="hold" nodeType="clickEffect">
                                  <p:stCondLst>
                                    <p:cond delay="0"/>
                                  </p:stCondLst>
                                  <p:childTnLst>
                                    <p:set>
                                      <p:cBhvr>
                                        <p:cTn id="89" dur="1" fill="hold">
                                          <p:stCondLst>
                                            <p:cond delay="0"/>
                                          </p:stCondLst>
                                        </p:cTn>
                                        <p:tgtEl>
                                          <p:spTgt spid="11">
                                            <p:txEl>
                                              <p:pRg st="1" end="1"/>
                                            </p:txEl>
                                          </p:spTgt>
                                        </p:tgtEl>
                                        <p:attrNameLst>
                                          <p:attrName>style.visibility</p:attrName>
                                        </p:attrNameLst>
                                      </p:cBhvr>
                                      <p:to>
                                        <p:strVal val="visible"/>
                                      </p:to>
                                    </p:set>
                                    <p:animEffect transition="in" filter="blinds(horizontal)">
                                      <p:cBhvr>
                                        <p:cTn id="90" dur="500"/>
                                        <p:tgtEl>
                                          <p:spTgt spid="11">
                                            <p:txEl>
                                              <p:pRg st="1" end="1"/>
                                            </p:txEl>
                                          </p:spTgt>
                                        </p:tgtEl>
                                      </p:cBhvr>
                                    </p:animEffect>
                                  </p:childTnLst>
                                </p:cTn>
                              </p:par>
                            </p:childTnLst>
                          </p:cTn>
                        </p:par>
                      </p:childTnLst>
                    </p:cTn>
                  </p:par>
                  <p:par>
                    <p:cTn id="91" fill="hold">
                      <p:stCondLst>
                        <p:cond delay="indefinite"/>
                      </p:stCondLst>
                      <p:childTnLst>
                        <p:par>
                          <p:cTn id="92" fill="hold">
                            <p:stCondLst>
                              <p:cond delay="0"/>
                            </p:stCondLst>
                            <p:childTnLst>
                              <p:par>
                                <p:cTn id="93" presetID="8" presetClass="emph" presetSubtype="0" fill="hold" nodeType="clickEffect">
                                  <p:stCondLst>
                                    <p:cond delay="0"/>
                                  </p:stCondLst>
                                  <p:childTnLst>
                                    <p:animRot by="21600000">
                                      <p:cBhvr>
                                        <p:cTn id="94" dur="2000" fill="hold"/>
                                        <p:tgtEl>
                                          <p:spTgt spid="11">
                                            <p:txEl>
                                              <p:pRg st="1" end="1"/>
                                            </p:txEl>
                                          </p:spTgt>
                                        </p:tgtEl>
                                        <p:attrNameLst>
                                          <p:attrName>r</p:attrName>
                                        </p:attrNameLst>
                                      </p:cBhvr>
                                    </p:animRot>
                                  </p:childTnLst>
                                </p:cTn>
                              </p:par>
                            </p:childTnLst>
                          </p:cTn>
                        </p:par>
                      </p:childTnLst>
                    </p:cTn>
                  </p:par>
                  <p:par>
                    <p:cTn id="95" fill="hold">
                      <p:stCondLst>
                        <p:cond delay="indefinite"/>
                      </p:stCondLst>
                      <p:childTnLst>
                        <p:par>
                          <p:cTn id="96" fill="hold">
                            <p:stCondLst>
                              <p:cond delay="0"/>
                            </p:stCondLst>
                            <p:childTnLst>
                              <p:par>
                                <p:cTn id="97" presetID="2" presetClass="entr" presetSubtype="8" fill="hold" nodeType="clickEffect">
                                  <p:stCondLst>
                                    <p:cond delay="0"/>
                                  </p:stCondLst>
                                  <p:childTnLst>
                                    <p:set>
                                      <p:cBhvr>
                                        <p:cTn id="98" dur="1" fill="hold">
                                          <p:stCondLst>
                                            <p:cond delay="0"/>
                                          </p:stCondLst>
                                        </p:cTn>
                                        <p:tgtEl>
                                          <p:spTgt spid="9"/>
                                        </p:tgtEl>
                                        <p:attrNameLst>
                                          <p:attrName>style.visibility</p:attrName>
                                        </p:attrNameLst>
                                      </p:cBhvr>
                                      <p:to>
                                        <p:strVal val="visible"/>
                                      </p:to>
                                    </p:set>
                                    <p:anim calcmode="lin" valueType="num">
                                      <p:cBhvr additive="base">
                                        <p:cTn id="99" dur="500" fill="hold"/>
                                        <p:tgtEl>
                                          <p:spTgt spid="9"/>
                                        </p:tgtEl>
                                        <p:attrNameLst>
                                          <p:attrName>ppt_x</p:attrName>
                                        </p:attrNameLst>
                                      </p:cBhvr>
                                      <p:tavLst>
                                        <p:tav tm="0">
                                          <p:val>
                                            <p:strVal val="0-#ppt_w/2"/>
                                          </p:val>
                                        </p:tav>
                                        <p:tav tm="100000">
                                          <p:val>
                                            <p:strVal val="#ppt_x"/>
                                          </p:val>
                                        </p:tav>
                                      </p:tavLst>
                                    </p:anim>
                                    <p:anim calcmode="lin" valueType="num">
                                      <p:cBhvr additive="base">
                                        <p:cTn id="100"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8" presetClass="emph" presetSubtype="0" fill="hold" nodeType="clickEffect">
                                  <p:stCondLst>
                                    <p:cond delay="0"/>
                                  </p:stCondLst>
                                  <p:childTnLst>
                                    <p:animRot by="21600000">
                                      <p:cBhvr>
                                        <p:cTn id="104" dur="2000" fill="hold"/>
                                        <p:tgtEl>
                                          <p:spTgt spid="8">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533400" y="304800"/>
            <a:ext cx="8229600" cy="6172200"/>
          </a:xfrm>
          <a:prstGeom prst="rect">
            <a:avLst/>
          </a:prstGeom>
          <a:noFill/>
          <a:ln w="9525">
            <a:noFill/>
            <a:miter lim="800000"/>
            <a:headEnd/>
            <a:tailEnd/>
          </a:ln>
          <a:effectLst/>
        </p:spPr>
      </p:pic>
      <p:sp>
        <p:nvSpPr>
          <p:cNvPr id="3" name="Bevel 2"/>
          <p:cNvSpPr/>
          <p:nvPr/>
        </p:nvSpPr>
        <p:spPr>
          <a:xfrm>
            <a:off x="914400" y="685800"/>
            <a:ext cx="7467600" cy="5334000"/>
          </a:xfrm>
          <a:prstGeom prst="bevel">
            <a:avLst>
              <a:gd name="adj" fmla="val 10390"/>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00" dirty="0" smtClean="0">
              <a:solidFill>
                <a:schemeClr val="tx1"/>
              </a:solidFill>
              <a:latin typeface="SutonnyMJ" pitchFamily="2" charset="0"/>
              <a:cs typeface="SutonnyMJ" pitchFamily="2" charset="0"/>
            </a:endParaRPr>
          </a:p>
          <a:p>
            <a:pPr algn="ctr"/>
            <a:endParaRPr lang="en-US" sz="6600" dirty="0" smtClean="0">
              <a:solidFill>
                <a:schemeClr val="tx1"/>
              </a:solidFill>
              <a:latin typeface="SutonnyMJ" pitchFamily="2" charset="0"/>
              <a:cs typeface="SutonnyMJ" pitchFamily="2" charset="0"/>
            </a:endParaRPr>
          </a:p>
          <a:p>
            <a:pPr algn="ctr"/>
            <a:endParaRPr lang="en-US" sz="6600" dirty="0" smtClean="0">
              <a:solidFill>
                <a:schemeClr val="tx1"/>
              </a:solidFill>
              <a:latin typeface="SutonnyMJ" pitchFamily="2" charset="0"/>
              <a:cs typeface="SutonnyMJ" pitchFamily="2" charset="0"/>
            </a:endParaRPr>
          </a:p>
          <a:p>
            <a:pPr algn="ctr"/>
            <a:endParaRPr lang="en-US" sz="6600" dirty="0" smtClean="0">
              <a:solidFill>
                <a:schemeClr val="tx1"/>
              </a:solidFill>
              <a:latin typeface="SutonnyMJ" pitchFamily="2" charset="0"/>
              <a:cs typeface="SutonnyMJ" pitchFamily="2" charset="0"/>
            </a:endParaRPr>
          </a:p>
          <a:p>
            <a:pPr algn="ctr"/>
            <a:endParaRPr lang="ar-EG" sz="6000" dirty="0" smtClean="0">
              <a:solidFill>
                <a:schemeClr val="tx1"/>
              </a:solidFill>
              <a:latin typeface="SutonnyMJ" pitchFamily="2" charset="0"/>
              <a:cs typeface="SutonnyMJ" pitchFamily="2" charset="0"/>
            </a:endParaRPr>
          </a:p>
          <a:p>
            <a:pPr algn="ctr"/>
            <a:endParaRPr lang="en-US" sz="6600" dirty="0" smtClean="0">
              <a:solidFill>
                <a:schemeClr val="tx1"/>
              </a:solidFill>
              <a:latin typeface="SutonnyMJ" pitchFamily="2" charset="0"/>
              <a:cs typeface="SutonnyMJ" pitchFamily="2" charset="0"/>
            </a:endParaRPr>
          </a:p>
          <a:p>
            <a:pPr algn="ctr"/>
            <a:endParaRPr lang="en-US" sz="6600" dirty="0" smtClean="0">
              <a:solidFill>
                <a:schemeClr val="tx1"/>
              </a:solidFill>
              <a:latin typeface="SutonnyMJ" pitchFamily="2" charset="0"/>
              <a:cs typeface="SutonnyMJ" pitchFamily="2" charset="0"/>
            </a:endParaRPr>
          </a:p>
          <a:p>
            <a:pPr algn="ctr"/>
            <a:endParaRPr lang="en-US" sz="6600" dirty="0" smtClean="0">
              <a:solidFill>
                <a:schemeClr val="tx1"/>
              </a:solidFill>
              <a:latin typeface="SutonnyMJ" pitchFamily="2" charset="0"/>
              <a:cs typeface="SutonnyMJ" pitchFamily="2" charset="0"/>
            </a:endParaRPr>
          </a:p>
          <a:p>
            <a:pPr algn="ctr"/>
            <a:endParaRPr lang="en-US" sz="6600" dirty="0" smtClean="0">
              <a:solidFill>
                <a:schemeClr val="tx1"/>
              </a:solidFill>
              <a:latin typeface="SutonnyMJ" pitchFamily="2" charset="0"/>
              <a:cs typeface="SutonnyMJ" pitchFamily="2" charset="0"/>
            </a:endParaRPr>
          </a:p>
          <a:p>
            <a:pPr algn="ctr"/>
            <a:endParaRPr lang="en-US" sz="6600" dirty="0" smtClean="0">
              <a:solidFill>
                <a:schemeClr val="tx1"/>
              </a:solidFill>
              <a:latin typeface="SutonnyMJ" pitchFamily="2" charset="0"/>
              <a:cs typeface="SutonnyMJ" pitchFamily="2" charset="0"/>
            </a:endParaRPr>
          </a:p>
          <a:p>
            <a:pPr algn="ctr"/>
            <a:endParaRPr lang="en-US" sz="7200" dirty="0">
              <a:solidFill>
                <a:schemeClr val="tx1"/>
              </a:solidFill>
              <a:latin typeface="SutonnyMJ" pitchFamily="2" charset="0"/>
              <a:cs typeface="SutonnyMJ" pitchFamily="2" charset="0"/>
            </a:endParaRPr>
          </a:p>
        </p:txBody>
      </p:sp>
      <p:sp>
        <p:nvSpPr>
          <p:cNvPr id="5121" name="Rectangle 1"/>
          <p:cNvSpPr>
            <a:spLocks noChangeArrowheads="1"/>
          </p:cNvSpPr>
          <p:nvPr/>
        </p:nvSpPr>
        <p:spPr bwMode="auto">
          <a:xfrm>
            <a:off x="1447800" y="3505200"/>
            <a:ext cx="6248400"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pPr>
            <a:r>
              <a:rPr kumimoji="0" lang="en-US" sz="26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a:t>
            </a:r>
            <a:r>
              <a:rPr kumimoji="0" lang="ar-EG" sz="32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ا</a:t>
            </a:r>
            <a:r>
              <a:rPr kumimoji="0" lang="ar-EG" sz="36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ذكر نبذة من حياةِ ابئ هريرةَ (رض)</a:t>
            </a:r>
            <a:r>
              <a:rPr kumimoji="0" lang="en-US" sz="36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  </a:t>
            </a:r>
            <a:endParaRPr kumimoji="0" lang="ar-EG" sz="3200" b="1" i="0" u="none" strike="noStrike" cap="none" normalizeH="0" baseline="0" dirty="0" smtClean="0">
              <a:ln>
                <a:noFill/>
              </a:ln>
              <a:solidFill>
                <a:schemeClr val="tx1"/>
              </a:solidFill>
              <a:effectLst/>
              <a:latin typeface="Calibri" pitchFamily="34" charset="0"/>
              <a:ea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tabLst/>
            </a:pPr>
            <a:endParaRPr lang="en-US" sz="2000" b="1" dirty="0" smtClean="0">
              <a:latin typeface="Calibri" pitchFamily="34" charset="0"/>
              <a:ea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tabLst/>
            </a:pPr>
            <a:r>
              <a:rPr kumimoji="0" lang="ar-EG" sz="32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حقق الافاظ :- يغتسل - هل يبقئ – يمحؤ</a:t>
            </a:r>
            <a:r>
              <a:rPr kumimoji="0" lang="en-US" sz="32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  </a:t>
            </a:r>
            <a:r>
              <a:rPr kumimoji="0" lang="ar-EG" sz="36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a:t>
            </a:r>
            <a:r>
              <a:rPr kumimoji="0" lang="ar-EG" sz="28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a:t>
            </a:r>
            <a:r>
              <a:rPr kumimoji="0" lang="en-US" sz="28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Oval 5"/>
          <p:cNvSpPr/>
          <p:nvPr/>
        </p:nvSpPr>
        <p:spPr>
          <a:xfrm>
            <a:off x="7239000" y="4114800"/>
            <a:ext cx="381000" cy="685800"/>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dirty="0" smtClean="0">
                <a:solidFill>
                  <a:schemeClr val="tx1"/>
                </a:solidFill>
                <a:latin typeface="SutonnyMJ"/>
                <a:cs typeface="SutonnyMJ"/>
              </a:rPr>
              <a:t>**</a:t>
            </a:r>
            <a:endParaRPr lang="en-US" sz="6600" dirty="0">
              <a:solidFill>
                <a:schemeClr val="tx1"/>
              </a:solidFill>
            </a:endParaRPr>
          </a:p>
        </p:txBody>
      </p:sp>
      <p:sp>
        <p:nvSpPr>
          <p:cNvPr id="9" name="Can 8"/>
          <p:cNvSpPr/>
          <p:nvPr/>
        </p:nvSpPr>
        <p:spPr>
          <a:xfrm>
            <a:off x="2667000" y="1447800"/>
            <a:ext cx="4114800" cy="1600200"/>
          </a:xfrm>
          <a:prstGeom prst="can">
            <a:avLst>
              <a:gd name="adj" fmla="val 33077"/>
            </a:avLst>
          </a:prstGeom>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0"/>
          </a:gra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dirty="0" err="1" smtClean="0">
                <a:solidFill>
                  <a:srgbClr val="000066"/>
                </a:solidFill>
                <a:latin typeface="SutonnyMJ" pitchFamily="2" charset="0"/>
                <a:cs typeface="SutonnyMJ" pitchFamily="2" charset="0"/>
              </a:rPr>
              <a:t>g~j¨vqb</a:t>
            </a:r>
            <a:endParaRPr lang="ar-EG" sz="8000" dirty="0" smtClean="0">
              <a:solidFill>
                <a:srgbClr val="000066"/>
              </a:solidFill>
              <a:latin typeface="SutonnyMJ" pitchFamily="2" charset="0"/>
              <a:cs typeface="SutonnyMJ" pitchFamily="2" charset="0"/>
            </a:endParaRPr>
          </a:p>
        </p:txBody>
      </p:sp>
    </p:spTree>
  </p:cSld>
  <p:clrMapOvr>
    <a:masterClrMapping/>
  </p:clrMapOvr>
  <p:transition spd="slow">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grpId="0" nodeType="clickEffect">
                                  <p:stCondLst>
                                    <p:cond delay="0"/>
                                  </p:stCondLst>
                                  <p:childTnLst>
                                    <p:set>
                                      <p:cBhvr>
                                        <p:cTn id="6" dur="1" fill="hold">
                                          <p:stCondLst>
                                            <p:cond delay="0"/>
                                          </p:stCondLst>
                                        </p:cTn>
                                        <p:tgtEl>
                                          <p:spTgt spid="9">
                                            <p:bg/>
                                          </p:spTgt>
                                        </p:tgtEl>
                                        <p:attrNameLst>
                                          <p:attrName>style.visibility</p:attrName>
                                        </p:attrNameLst>
                                      </p:cBhvr>
                                      <p:to>
                                        <p:strVal val="visible"/>
                                      </p:to>
                                    </p:set>
                                    <p:anim calcmode="lin" valueType="num">
                                      <p:cBhvr additive="base">
                                        <p:cTn id="7" dur="500" fill="hold"/>
                                        <p:tgtEl>
                                          <p:spTgt spid="9">
                                            <p:bg/>
                                          </p:spTgt>
                                        </p:tgtEl>
                                        <p:attrNameLst>
                                          <p:attrName>ppt_x</p:attrName>
                                        </p:attrNameLst>
                                      </p:cBhvr>
                                      <p:tavLst>
                                        <p:tav tm="0">
                                          <p:val>
                                            <p:strVal val="1+#ppt_w/2"/>
                                          </p:val>
                                        </p:tav>
                                        <p:tav tm="100000">
                                          <p:val>
                                            <p:strVal val="#ppt_x"/>
                                          </p:val>
                                        </p:tav>
                                      </p:tavLst>
                                    </p:anim>
                                    <p:anim calcmode="lin" valueType="num">
                                      <p:cBhvr additive="base">
                                        <p:cTn id="8" dur="500" fill="hold"/>
                                        <p:tgtEl>
                                          <p:spTgt spid="9">
                                            <p:bg/>
                                          </p:spTgt>
                                        </p:tgtEl>
                                        <p:attrNameLst>
                                          <p:attrName>ppt_y</p:attrName>
                                        </p:attrNameLst>
                                      </p:cBhvr>
                                      <p:tavLst>
                                        <p:tav tm="0">
                                          <p:val>
                                            <p:strVal val="1+#ppt_h/2"/>
                                          </p:val>
                                        </p:tav>
                                        <p:tav tm="100000">
                                          <p:val>
                                            <p:strVal val="#ppt_y"/>
                                          </p:val>
                                        </p:tav>
                                      </p:tavLst>
                                    </p:anim>
                                  </p:childTnLst>
                                </p:cTn>
                              </p:par>
                              <p:par>
                                <p:cTn id="9" presetID="2" presetClass="entr" presetSubtype="6" fill="hold" grpId="0" nodeType="with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 calcmode="lin" valueType="num">
                                      <p:cBhvr additive="base">
                                        <p:cTn id="11" dur="500" fill="hold"/>
                                        <p:tgtEl>
                                          <p:spTgt spid="9">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1" fill="hold" nodeType="clickEffect">
                                  <p:stCondLst>
                                    <p:cond delay="0"/>
                                  </p:stCondLst>
                                  <p:childTnLst>
                                    <p:set>
                                      <p:cBhvr>
                                        <p:cTn id="16" dur="1" fill="hold">
                                          <p:stCondLst>
                                            <p:cond delay="0"/>
                                          </p:stCondLst>
                                        </p:cTn>
                                        <p:tgtEl>
                                          <p:spTgt spid="5121">
                                            <p:txEl>
                                              <p:pRg st="0" end="0"/>
                                            </p:txEl>
                                          </p:spTgt>
                                        </p:tgtEl>
                                        <p:attrNameLst>
                                          <p:attrName>style.visibility</p:attrName>
                                        </p:attrNameLst>
                                      </p:cBhvr>
                                      <p:to>
                                        <p:strVal val="visible"/>
                                      </p:to>
                                    </p:set>
                                    <p:anim calcmode="lin" valueType="num">
                                      <p:cBhvr additive="base">
                                        <p:cTn id="17" dur="2000" fill="hold"/>
                                        <p:tgtEl>
                                          <p:spTgt spid="5121">
                                            <p:txEl>
                                              <p:pRg st="0" end="0"/>
                                            </p:txEl>
                                          </p:spTgt>
                                        </p:tgtEl>
                                        <p:attrNameLst>
                                          <p:attrName>ppt_x</p:attrName>
                                        </p:attrNameLst>
                                      </p:cBhvr>
                                      <p:tavLst>
                                        <p:tav tm="0">
                                          <p:val>
                                            <p:strVal val="#ppt_x"/>
                                          </p:val>
                                        </p:tav>
                                        <p:tav tm="100000">
                                          <p:val>
                                            <p:strVal val="#ppt_x"/>
                                          </p:val>
                                        </p:tav>
                                      </p:tavLst>
                                    </p:anim>
                                    <p:anim calcmode="lin" valueType="num">
                                      <p:cBhvr additive="base">
                                        <p:cTn id="18" dur="2000" fill="hold"/>
                                        <p:tgtEl>
                                          <p:spTgt spid="5121">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1" fill="hold" nodeType="clickEffect">
                                  <p:stCondLst>
                                    <p:cond delay="0"/>
                                  </p:stCondLst>
                                  <p:childTnLst>
                                    <p:set>
                                      <p:cBhvr>
                                        <p:cTn id="22" dur="1" fill="hold">
                                          <p:stCondLst>
                                            <p:cond delay="0"/>
                                          </p:stCondLst>
                                        </p:cTn>
                                        <p:tgtEl>
                                          <p:spTgt spid="5121">
                                            <p:txEl>
                                              <p:pRg st="2" end="2"/>
                                            </p:txEl>
                                          </p:spTgt>
                                        </p:tgtEl>
                                        <p:attrNameLst>
                                          <p:attrName>style.visibility</p:attrName>
                                        </p:attrNameLst>
                                      </p:cBhvr>
                                      <p:to>
                                        <p:strVal val="visible"/>
                                      </p:to>
                                    </p:set>
                                    <p:anim calcmode="lin" valueType="num">
                                      <p:cBhvr additive="base">
                                        <p:cTn id="23" dur="2000" fill="hold"/>
                                        <p:tgtEl>
                                          <p:spTgt spid="5121">
                                            <p:txEl>
                                              <p:pRg st="2" end="2"/>
                                            </p:txEl>
                                          </p:spTgt>
                                        </p:tgtEl>
                                        <p:attrNameLst>
                                          <p:attrName>ppt_x</p:attrName>
                                        </p:attrNameLst>
                                      </p:cBhvr>
                                      <p:tavLst>
                                        <p:tav tm="0">
                                          <p:val>
                                            <p:strVal val="#ppt_x"/>
                                          </p:val>
                                        </p:tav>
                                        <p:tav tm="100000">
                                          <p:val>
                                            <p:strVal val="#ppt_x"/>
                                          </p:val>
                                        </p:tav>
                                      </p:tavLst>
                                    </p:anim>
                                    <p:anim calcmode="lin" valueType="num">
                                      <p:cBhvr additive="base">
                                        <p:cTn id="24" dur="2000" fill="hold"/>
                                        <p:tgtEl>
                                          <p:spTgt spid="5121">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8" presetClass="emph" presetSubtype="0" fill="hold" nodeType="clickEffect">
                                  <p:stCondLst>
                                    <p:cond delay="0"/>
                                  </p:stCondLst>
                                  <p:childTnLst>
                                    <p:animRot by="21600000">
                                      <p:cBhvr>
                                        <p:cTn id="28" dur="2000" fill="hold"/>
                                        <p:tgtEl>
                                          <p:spTgt spid="5121">
                                            <p:txEl>
                                              <p:pRg st="0" end="0"/>
                                            </p:txEl>
                                          </p:spTgt>
                                        </p:tgtEl>
                                        <p:attrNameLst>
                                          <p:attrName>r</p:attrName>
                                        </p:attrNameLst>
                                      </p:cBhvr>
                                    </p:animRot>
                                  </p:childTnLst>
                                </p:cTn>
                              </p:par>
                              <p:par>
                                <p:cTn id="29" presetID="8" presetClass="emph" presetSubtype="0" fill="hold" nodeType="withEffect">
                                  <p:stCondLst>
                                    <p:cond delay="0"/>
                                  </p:stCondLst>
                                  <p:childTnLst>
                                    <p:animRot by="21600000">
                                      <p:cBhvr>
                                        <p:cTn id="30" dur="2000" fill="hold"/>
                                        <p:tgtEl>
                                          <p:spTgt spid="5121">
                                            <p:txEl>
                                              <p:pRg st="2" end="2"/>
                                            </p:txEl>
                                          </p:spTgt>
                                        </p:tgtEl>
                                        <p:attrNameLst>
                                          <p:attrName>r</p:attrName>
                                        </p:attrNameLst>
                                      </p:cBhvr>
                                    </p:animRot>
                                  </p:childTnLst>
                                </p:cTn>
                              </p:par>
                            </p:childTnLst>
                          </p:cTn>
                        </p:par>
                      </p:childTnLst>
                    </p:cTn>
                  </p:par>
                  <p:par>
                    <p:cTn id="31" fill="hold">
                      <p:stCondLst>
                        <p:cond delay="indefinite"/>
                      </p:stCondLst>
                      <p:childTnLst>
                        <p:par>
                          <p:cTn id="32" fill="hold">
                            <p:stCondLst>
                              <p:cond delay="0"/>
                            </p:stCondLst>
                            <p:childTnLst>
                              <p:par>
                                <p:cTn id="33" presetID="8" presetClass="emph" presetSubtype="0" fill="hold" nodeType="clickEffect">
                                  <p:stCondLst>
                                    <p:cond delay="0"/>
                                  </p:stCondLst>
                                  <p:childTnLst>
                                    <p:animRot by="21600000">
                                      <p:cBhvr>
                                        <p:cTn id="34" dur="2000" fill="hold"/>
                                        <p:tgtEl>
                                          <p:spTgt spid="9">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allAtOnce"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3581400" y="0"/>
            <a:ext cx="5257800" cy="1905000"/>
          </a:xfrm>
          <a:prstGeom prst="cloudCallout">
            <a:avLst/>
          </a:prstGeom>
          <a:solidFill>
            <a:schemeClr val="accent2">
              <a:lumMod val="20000"/>
              <a:lumOff val="80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err="1" smtClean="0">
                <a:solidFill>
                  <a:srgbClr val="FF0000"/>
                </a:solidFill>
                <a:latin typeface="SutonnyMJ" pitchFamily="2" charset="0"/>
                <a:cs typeface="SutonnyMJ" pitchFamily="2" charset="0"/>
              </a:rPr>
              <a:t>evwoi</a:t>
            </a:r>
            <a:r>
              <a:rPr lang="en-US" sz="7200" b="1" dirty="0" smtClean="0">
                <a:solidFill>
                  <a:srgbClr val="FF0000"/>
                </a:solidFill>
                <a:latin typeface="SutonnyMJ" pitchFamily="2" charset="0"/>
                <a:cs typeface="SutonnyMJ" pitchFamily="2" charset="0"/>
              </a:rPr>
              <a:t> </a:t>
            </a:r>
            <a:r>
              <a:rPr lang="en-US" sz="7200" b="1" dirty="0" err="1" smtClean="0">
                <a:solidFill>
                  <a:srgbClr val="FF0000"/>
                </a:solidFill>
                <a:latin typeface="SutonnyMJ" pitchFamily="2" charset="0"/>
                <a:cs typeface="SutonnyMJ" pitchFamily="2" charset="0"/>
              </a:rPr>
              <a:t>KvR</a:t>
            </a:r>
            <a:endParaRPr lang="en-US" sz="7200" b="1" dirty="0">
              <a:solidFill>
                <a:srgbClr val="FF0000"/>
              </a:solidFill>
              <a:latin typeface="SutonnyMJ" pitchFamily="2" charset="0"/>
              <a:cs typeface="SutonnyMJ" pitchFamily="2" charset="0"/>
            </a:endParaRPr>
          </a:p>
        </p:txBody>
      </p:sp>
      <p:sp>
        <p:nvSpPr>
          <p:cNvPr id="4" name="Isosceles Triangle 3"/>
          <p:cNvSpPr/>
          <p:nvPr/>
        </p:nvSpPr>
        <p:spPr>
          <a:xfrm>
            <a:off x="685800" y="1752600"/>
            <a:ext cx="6248400" cy="1905000"/>
          </a:xfrm>
          <a:prstGeom prst="triangle">
            <a:avLst>
              <a:gd name="adj" fmla="val 50068"/>
            </a:avLst>
          </a:prstGeom>
          <a:solidFill>
            <a:srgbClr val="7030A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5" name="Rectangle 4"/>
          <p:cNvSpPr/>
          <p:nvPr/>
        </p:nvSpPr>
        <p:spPr>
          <a:xfrm>
            <a:off x="1600200" y="3657600"/>
            <a:ext cx="4343400" cy="2667000"/>
          </a:xfrm>
          <a:prstGeom prst="rect">
            <a:avLst/>
          </a:prstGeom>
          <a:solidFill>
            <a:schemeClr val="accent4">
              <a:lumMod val="60000"/>
              <a:lumOff val="4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tx1"/>
                </a:solidFill>
                <a:latin typeface="SutonnyMJ" pitchFamily="2" charset="0"/>
              </a:rPr>
              <a:t>    </a:t>
            </a:r>
            <a:r>
              <a:rPr lang="en-US" sz="4000" b="1" dirty="0" err="1" smtClean="0">
                <a:solidFill>
                  <a:schemeClr val="tx1"/>
                </a:solidFill>
                <a:latin typeface="SutonnyMJ" pitchFamily="2" charset="0"/>
              </a:rPr>
              <a:t>ivmyj</a:t>
            </a:r>
            <a:r>
              <a:rPr lang="en-US" sz="4000" b="1" dirty="0" smtClean="0">
                <a:solidFill>
                  <a:schemeClr val="tx1"/>
                </a:solidFill>
                <a:latin typeface="SutonnyMJ" pitchFamily="2" charset="0"/>
                <a:cs typeface="SutonnyMJ" pitchFamily="2" charset="0"/>
              </a:rPr>
              <a:t> (</a:t>
            </a:r>
            <a:r>
              <a:rPr lang="en-US" sz="4000" b="1" dirty="0" err="1" smtClean="0">
                <a:solidFill>
                  <a:schemeClr val="tx1"/>
                </a:solidFill>
                <a:latin typeface="SutonnyMJ" pitchFamily="2" charset="0"/>
                <a:cs typeface="SutonnyMJ" pitchFamily="2" charset="0"/>
              </a:rPr>
              <a:t>mv</a:t>
            </a:r>
            <a:r>
              <a:rPr lang="en-US" sz="4000" b="1" dirty="0" smtClean="0">
                <a:solidFill>
                  <a:schemeClr val="tx1"/>
                </a:solidFill>
                <a:latin typeface="SutonnyMJ" pitchFamily="2" charset="0"/>
                <a:cs typeface="SutonnyMJ" pitchFamily="2" charset="0"/>
              </a:rPr>
              <a:t>) </a:t>
            </a:r>
            <a:r>
              <a:rPr lang="en-US" sz="4000" b="1" dirty="0" err="1" smtClean="0">
                <a:solidFill>
                  <a:schemeClr val="tx1"/>
                </a:solidFill>
                <a:latin typeface="SutonnyMJ" pitchFamily="2" charset="0"/>
                <a:cs typeface="SutonnyMJ" pitchFamily="2" charset="0"/>
              </a:rPr>
              <a:t>Gi</a:t>
            </a:r>
            <a:r>
              <a:rPr lang="en-US" sz="4000" b="1" dirty="0" smtClean="0">
                <a:solidFill>
                  <a:schemeClr val="tx1"/>
                </a:solidFill>
                <a:latin typeface="SutonnyMJ" pitchFamily="2" charset="0"/>
                <a:cs typeface="SutonnyMJ" pitchFamily="2" charset="0"/>
              </a:rPr>
              <a:t> </a:t>
            </a:r>
            <a:r>
              <a:rPr lang="en-US" sz="4000" b="1" dirty="0" err="1" smtClean="0">
                <a:solidFill>
                  <a:schemeClr val="tx1"/>
                </a:solidFill>
                <a:latin typeface="SutonnyMJ" pitchFamily="2" charset="0"/>
                <a:cs typeface="SutonnyMJ" pitchFamily="2" charset="0"/>
              </a:rPr>
              <a:t>evYx</a:t>
            </a:r>
            <a:r>
              <a:rPr lang="en-US" sz="4000" b="1" dirty="0" smtClean="0">
                <a:solidFill>
                  <a:schemeClr val="tx1"/>
                </a:solidFill>
                <a:latin typeface="SutonnyMJ" pitchFamily="2" charset="0"/>
                <a:cs typeface="SutonnyMJ" pitchFamily="2" charset="0"/>
              </a:rPr>
              <a:t> -</a:t>
            </a:r>
            <a:endParaRPr lang="en-US" sz="2400" b="1" dirty="0" smtClean="0">
              <a:solidFill>
                <a:schemeClr val="tx1"/>
              </a:solidFill>
              <a:latin typeface="SutonnyMJ" pitchFamily="2" charset="0"/>
              <a:cs typeface="SutonnyMJ" pitchFamily="2" charset="0"/>
            </a:endParaRPr>
          </a:p>
          <a:p>
            <a:pPr algn="ctr"/>
            <a:r>
              <a:rPr lang="ar-EG" sz="3200" b="1" dirty="0" smtClean="0">
                <a:solidFill>
                  <a:schemeClr val="tx1"/>
                </a:solidFill>
                <a:latin typeface="SutonnyMJ" pitchFamily="2" charset="0"/>
              </a:rPr>
              <a:t> الخمس</a:t>
            </a:r>
            <a:r>
              <a:rPr lang="en-US" sz="3200" b="1" dirty="0" smtClean="0">
                <a:solidFill>
                  <a:schemeClr val="tx1"/>
                </a:solidFill>
                <a:latin typeface="SutonnyMJ" pitchFamily="2" charset="0"/>
              </a:rPr>
              <a:t> </a:t>
            </a:r>
            <a:r>
              <a:rPr lang="ar-EG" sz="3200" b="1" dirty="0" smtClean="0">
                <a:solidFill>
                  <a:schemeClr val="tx1"/>
                </a:solidFill>
                <a:latin typeface="SutonnyMJ" pitchFamily="2" charset="0"/>
              </a:rPr>
              <a:t>لصلؤات</a:t>
            </a:r>
            <a:r>
              <a:rPr lang="en-US" sz="3200" b="1" dirty="0" smtClean="0">
                <a:solidFill>
                  <a:schemeClr val="tx1"/>
                </a:solidFill>
                <a:latin typeface="SutonnyMJ" pitchFamily="2" charset="0"/>
              </a:rPr>
              <a:t> </a:t>
            </a:r>
            <a:r>
              <a:rPr lang="ar-EG" sz="3200" b="1" dirty="0" smtClean="0">
                <a:solidFill>
                  <a:schemeClr val="tx1"/>
                </a:solidFill>
                <a:latin typeface="SutonnyMJ" pitchFamily="2" charset="0"/>
              </a:rPr>
              <a:t>فذالك مثل ا</a:t>
            </a:r>
            <a:r>
              <a:rPr lang="en-US" sz="3200" b="1" dirty="0" smtClean="0">
                <a:solidFill>
                  <a:schemeClr val="tx1"/>
                </a:solidFill>
                <a:latin typeface="SutonnyMJ" pitchFamily="2" charset="0"/>
              </a:rPr>
              <a:t> </a:t>
            </a:r>
            <a:endParaRPr lang="en-US" sz="2000" b="1" dirty="0" smtClean="0">
              <a:solidFill>
                <a:schemeClr val="tx1"/>
              </a:solidFill>
              <a:latin typeface="SutonnyMJ" pitchFamily="2" charset="0"/>
            </a:endParaRPr>
          </a:p>
          <a:p>
            <a:r>
              <a:rPr lang="en-US" sz="2800" b="1" dirty="0" smtClean="0">
                <a:solidFill>
                  <a:schemeClr val="tx1"/>
                </a:solidFill>
                <a:latin typeface="SutonnyMJ" pitchFamily="2" charset="0"/>
              </a:rPr>
              <a:t>   </a:t>
            </a:r>
            <a:r>
              <a:rPr lang="en-US" sz="3600" b="1" dirty="0" err="1" smtClean="0">
                <a:solidFill>
                  <a:schemeClr val="tx1"/>
                </a:solidFill>
                <a:latin typeface="SutonnyMJ" pitchFamily="2" charset="0"/>
              </a:rPr>
              <a:t>G</a:t>
            </a:r>
            <a:r>
              <a:rPr lang="en-US" sz="3600" b="1" dirty="0" err="1" smtClean="0">
                <a:solidFill>
                  <a:schemeClr val="tx1"/>
                </a:solidFill>
                <a:latin typeface="SutonnyMJ" pitchFamily="2" charset="0"/>
                <a:cs typeface="SutonnyMJ" pitchFamily="2" charset="0"/>
              </a:rPr>
              <a:t>i</a:t>
            </a:r>
            <a:r>
              <a:rPr lang="en-US" sz="3600" b="1" dirty="0" smtClean="0">
                <a:solidFill>
                  <a:schemeClr val="tx1"/>
                </a:solidFill>
                <a:latin typeface="SutonnyMJ" pitchFamily="2" charset="0"/>
                <a:cs typeface="SutonnyMJ" pitchFamily="2" charset="0"/>
              </a:rPr>
              <a:t> </a:t>
            </a:r>
            <a:r>
              <a:rPr lang="en-US" sz="3600" b="1" dirty="0" err="1" smtClean="0">
                <a:solidFill>
                  <a:schemeClr val="tx1"/>
                </a:solidFill>
                <a:latin typeface="SutonnyMJ" pitchFamily="2" charset="0"/>
                <a:cs typeface="SutonnyMJ" pitchFamily="2" charset="0"/>
              </a:rPr>
              <a:t>e¨vL¨v</a:t>
            </a:r>
            <a:r>
              <a:rPr lang="en-US" sz="3600" b="1" dirty="0" smtClean="0">
                <a:solidFill>
                  <a:schemeClr val="tx1"/>
                </a:solidFill>
                <a:latin typeface="SutonnyMJ" pitchFamily="2" charset="0"/>
                <a:cs typeface="SutonnyMJ" pitchFamily="2" charset="0"/>
              </a:rPr>
              <a:t> </a:t>
            </a:r>
            <a:r>
              <a:rPr lang="en-US" sz="3600" b="1" dirty="0" err="1" smtClean="0">
                <a:solidFill>
                  <a:schemeClr val="tx1"/>
                </a:solidFill>
                <a:latin typeface="SutonnyMJ" pitchFamily="2" charset="0"/>
                <a:cs typeface="SutonnyMJ" pitchFamily="2" charset="0"/>
              </a:rPr>
              <a:t>Ki</a:t>
            </a:r>
            <a:r>
              <a:rPr lang="en-US" sz="3600" b="1" dirty="0" smtClean="0">
                <a:solidFill>
                  <a:schemeClr val="tx1"/>
                </a:solidFill>
                <a:latin typeface="SutonnyMJ" pitchFamily="2" charset="0"/>
                <a:cs typeface="SutonnyMJ" pitchFamily="2" charset="0"/>
              </a:rPr>
              <a:t>| </a:t>
            </a:r>
            <a:endParaRPr lang="en-US" sz="2800" b="1" dirty="0" smtClean="0">
              <a:solidFill>
                <a:schemeClr val="tx1"/>
              </a:solidFill>
              <a:latin typeface="SutonnyMJ" pitchFamily="2" charset="0"/>
              <a:cs typeface="SutonnyMJ" pitchFamily="2" charset="0"/>
            </a:endParaRPr>
          </a:p>
          <a:p>
            <a:pPr algn="ctr"/>
            <a:r>
              <a:rPr lang="en-US" b="1" dirty="0" smtClean="0">
                <a:latin typeface="SutonnyMJ" pitchFamily="2" charset="0"/>
                <a:cs typeface="SutonnyMJ" pitchFamily="2" charset="0"/>
              </a:rPr>
              <a:t> </a:t>
            </a:r>
            <a:endParaRPr lang="en-US" dirty="0">
              <a:latin typeface="SutonnyMJ" pitchFamily="2" charset="0"/>
              <a:cs typeface="SutonnyMJ" pitchFamily="2" charset="0"/>
            </a:endParaRPr>
          </a:p>
        </p:txBody>
      </p:sp>
      <p:sp>
        <p:nvSpPr>
          <p:cNvPr id="6" name="Flowchart: Process 5"/>
          <p:cNvSpPr/>
          <p:nvPr/>
        </p:nvSpPr>
        <p:spPr>
          <a:xfrm>
            <a:off x="4876800" y="5181600"/>
            <a:ext cx="609600" cy="685800"/>
          </a:xfrm>
          <a:prstGeom prst="flowChartProcess">
            <a:avLst/>
          </a:prstGeom>
          <a:solidFill>
            <a:srgbClr val="00FF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Process 6"/>
          <p:cNvSpPr/>
          <p:nvPr/>
        </p:nvSpPr>
        <p:spPr>
          <a:xfrm>
            <a:off x="1371600" y="6324600"/>
            <a:ext cx="4800600" cy="381000"/>
          </a:xfrm>
          <a:prstGeom prst="flowChartProcess">
            <a:avLst/>
          </a:prstGeom>
          <a:solidFill>
            <a:schemeClr val="accent4">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Process 7"/>
          <p:cNvSpPr/>
          <p:nvPr/>
        </p:nvSpPr>
        <p:spPr>
          <a:xfrm>
            <a:off x="7315200" y="5334000"/>
            <a:ext cx="1295400" cy="990600"/>
          </a:xfrm>
          <a:prstGeom prst="flowChartProcess">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a:off x="6934200" y="4572000"/>
            <a:ext cx="2057400" cy="762000"/>
          </a:xfrm>
          <a:prstGeom prst="triangle">
            <a:avLst/>
          </a:prstGeom>
          <a:solidFill>
            <a:srgbClr val="7030A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lowchart: Process 9"/>
          <p:cNvSpPr/>
          <p:nvPr/>
        </p:nvSpPr>
        <p:spPr>
          <a:xfrm>
            <a:off x="7772400" y="5486400"/>
            <a:ext cx="304800" cy="762000"/>
          </a:xfrm>
          <a:prstGeom prst="flowChartProcess">
            <a:avLst/>
          </a:prstGeom>
          <a:solidFill>
            <a:schemeClr val="accent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lowchart: Process 10"/>
          <p:cNvSpPr/>
          <p:nvPr/>
        </p:nvSpPr>
        <p:spPr>
          <a:xfrm>
            <a:off x="7239000" y="6248400"/>
            <a:ext cx="1447800" cy="152400"/>
          </a:xfrm>
          <a:prstGeom prst="flowChartProcess">
            <a:avLst/>
          </a:prstGeom>
          <a:solidFill>
            <a:srgbClr val="6600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lowchart: Process 11"/>
          <p:cNvSpPr/>
          <p:nvPr/>
        </p:nvSpPr>
        <p:spPr>
          <a:xfrm>
            <a:off x="8229600" y="5562600"/>
            <a:ext cx="304800" cy="381000"/>
          </a:xfrm>
          <a:prstGeom prst="flowChartProcess">
            <a:avLst/>
          </a:prstGeom>
          <a:solidFill>
            <a:srgbClr val="00FF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lowchart: Process 12"/>
          <p:cNvSpPr/>
          <p:nvPr/>
        </p:nvSpPr>
        <p:spPr>
          <a:xfrm>
            <a:off x="7391400" y="5562600"/>
            <a:ext cx="304800" cy="381000"/>
          </a:xfrm>
          <a:prstGeom prst="flowChartProcess">
            <a:avLst/>
          </a:prstGeom>
          <a:solidFill>
            <a:srgbClr val="00FF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3124200" y="6400800"/>
            <a:ext cx="12192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loud 14"/>
          <p:cNvSpPr/>
          <p:nvPr/>
        </p:nvSpPr>
        <p:spPr>
          <a:xfrm>
            <a:off x="609600" y="228600"/>
            <a:ext cx="2362200" cy="1219200"/>
          </a:xfrm>
          <a:prstGeom prst="cloud">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7239000" y="1600200"/>
            <a:ext cx="1905000" cy="2895600"/>
          </a:xfrm>
          <a:prstGeom prst="ellipse">
            <a:avLst/>
          </a:prstGeom>
          <a:ln>
            <a:noFill/>
          </a:ln>
          <a:effectLst>
            <a:softEdge rad="112500"/>
          </a:effectLst>
        </p:spPr>
      </p:pic>
    </p:spTree>
  </p:cSld>
  <p:clrMapOvr>
    <a:masterClrMapping/>
  </p:clrMapOvr>
  <p:transition>
    <p:checke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box(in)">
                                      <p:cBhvr>
                                        <p:cTn id="13" dur="5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5">
                                            <p:bg/>
                                          </p:spTgt>
                                        </p:tgtEl>
                                        <p:attrNameLst>
                                          <p:attrName>style.visibility</p:attrName>
                                        </p:attrNameLst>
                                      </p:cBhvr>
                                      <p:to>
                                        <p:strVal val="visible"/>
                                      </p:to>
                                    </p:set>
                                    <p:animEffect transition="in" filter="blinds(horizontal)">
                                      <p:cBhvr>
                                        <p:cTn id="18" dur="500"/>
                                        <p:tgtEl>
                                          <p:spTgt spid="5">
                                            <p:bg/>
                                          </p:spTgt>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animEffect transition="in" filter="blinds(horizontal)">
                                      <p:cBhvr>
                                        <p:cTn id="21" dur="500"/>
                                        <p:tgtEl>
                                          <p:spTgt spid="5">
                                            <p:txEl>
                                              <p:pRg st="0" end="0"/>
                                            </p:txEl>
                                          </p:spTgt>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5">
                                            <p:txEl>
                                              <p:pRg st="1" end="1"/>
                                            </p:txEl>
                                          </p:spTgt>
                                        </p:tgtEl>
                                        <p:attrNameLst>
                                          <p:attrName>style.visibility</p:attrName>
                                        </p:attrNameLst>
                                      </p:cBhvr>
                                      <p:to>
                                        <p:strVal val="visible"/>
                                      </p:to>
                                    </p:set>
                                    <p:animEffect transition="in" filter="blinds(horizontal)">
                                      <p:cBhvr>
                                        <p:cTn id="24" dur="500"/>
                                        <p:tgtEl>
                                          <p:spTgt spid="5">
                                            <p:txEl>
                                              <p:pRg st="1" end="1"/>
                                            </p:txEl>
                                          </p:spTgt>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animEffect transition="in" filter="blinds(horizontal)">
                                      <p:cBhvr>
                                        <p:cTn id="27" dur="500"/>
                                        <p:tgtEl>
                                          <p:spTgt spid="5">
                                            <p:txEl>
                                              <p:pRg st="2" end="2"/>
                                            </p:txEl>
                                          </p:spTgt>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5">
                                            <p:txEl>
                                              <p:pRg st="3" end="3"/>
                                            </p:txEl>
                                          </p:spTgt>
                                        </p:tgtEl>
                                        <p:attrNameLst>
                                          <p:attrName>style.visibility</p:attrName>
                                        </p:attrNameLst>
                                      </p:cBhvr>
                                      <p:to>
                                        <p:strVal val="visible"/>
                                      </p:to>
                                    </p:set>
                                    <p:animEffect transition="in" filter="blinds(horizontal)">
                                      <p:cBhvr>
                                        <p:cTn id="30" dur="5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4" presetClass="entr" presetSubtype="16"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box(in)">
                                      <p:cBhvr>
                                        <p:cTn id="35" dur="500"/>
                                        <p:tgtEl>
                                          <p:spTgt spid="4"/>
                                        </p:tgtEl>
                                      </p:cBhvr>
                                    </p:animEffect>
                                  </p:childTnLst>
                                </p:cTn>
                              </p:par>
                            </p:childTnLst>
                          </p:cTn>
                        </p:par>
                      </p:childTnLst>
                    </p:cTn>
                  </p:par>
                  <p:par>
                    <p:cTn id="36" fill="hold">
                      <p:stCondLst>
                        <p:cond delay="indefinite"/>
                      </p:stCondLst>
                      <p:childTnLst>
                        <p:par>
                          <p:cTn id="37" fill="hold">
                            <p:stCondLst>
                              <p:cond delay="0"/>
                            </p:stCondLst>
                            <p:childTnLst>
                              <p:par>
                                <p:cTn id="38" presetID="8" presetClass="emph" presetSubtype="0" fill="hold" nodeType="clickEffect">
                                  <p:stCondLst>
                                    <p:cond delay="0"/>
                                  </p:stCondLst>
                                  <p:childTnLst>
                                    <p:animRot by="21600000">
                                      <p:cBhvr>
                                        <p:cTn id="39" dur="2000" fill="hold"/>
                                        <p:tgtEl>
                                          <p:spTgt spid="5">
                                            <p:txEl>
                                              <p:pRg st="0" end="0"/>
                                            </p:txEl>
                                          </p:spTgt>
                                        </p:tgtEl>
                                        <p:attrNameLst>
                                          <p:attrName>r</p:attrName>
                                        </p:attrNameLst>
                                      </p:cBhvr>
                                    </p:animRot>
                                  </p:childTnLst>
                                </p:cTn>
                              </p:par>
                              <p:par>
                                <p:cTn id="40" presetID="8" presetClass="emph" presetSubtype="0" fill="hold" nodeType="withEffect">
                                  <p:stCondLst>
                                    <p:cond delay="0"/>
                                  </p:stCondLst>
                                  <p:childTnLst>
                                    <p:animRot by="21600000">
                                      <p:cBhvr>
                                        <p:cTn id="41" dur="2000" fill="hold"/>
                                        <p:tgtEl>
                                          <p:spTgt spid="5">
                                            <p:txEl>
                                              <p:pRg st="1" end="1"/>
                                            </p:txEl>
                                          </p:spTgt>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5">
                                            <p:txEl>
                                              <p:pRg st="2" end="2"/>
                                            </p:txEl>
                                          </p:spTgt>
                                        </p:tgtEl>
                                        <p:attrNameLst>
                                          <p:attrName>r</p:attrName>
                                        </p:attrNameLst>
                                      </p:cBhvr>
                                    </p:animRot>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2">
                                            <p:txEl>
                                              <p:pRg st="0" end="0"/>
                                            </p:txEl>
                                          </p:spTgt>
                                        </p:tgtEl>
                                        <p:attrNameLst>
                                          <p:attrName>style.visibility</p:attrName>
                                        </p:attrNameLst>
                                      </p:cBhvr>
                                      <p:to>
                                        <p:strVal val="visible"/>
                                      </p:to>
                                    </p:set>
                                    <p:anim calcmode="lin" valueType="num">
                                      <p:cBhvr additive="base">
                                        <p:cTn id="48"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9" fill="hold" grpId="0" nodeType="clickEffect">
                                  <p:stCondLst>
                                    <p:cond delay="0"/>
                                  </p:stCondLst>
                                  <p:childTnLst>
                                    <p:set>
                                      <p:cBhvr>
                                        <p:cTn id="53" dur="1" fill="hold">
                                          <p:stCondLst>
                                            <p:cond delay="0"/>
                                          </p:stCondLst>
                                        </p:cTn>
                                        <p:tgtEl>
                                          <p:spTgt spid="8"/>
                                        </p:tgtEl>
                                        <p:attrNameLst>
                                          <p:attrName>style.visibility</p:attrName>
                                        </p:attrNameLst>
                                      </p:cBhvr>
                                      <p:to>
                                        <p:strVal val="visible"/>
                                      </p:to>
                                    </p:set>
                                    <p:anim calcmode="lin" valueType="num">
                                      <p:cBhvr additive="base">
                                        <p:cTn id="54" dur="500" fill="hold"/>
                                        <p:tgtEl>
                                          <p:spTgt spid="8"/>
                                        </p:tgtEl>
                                        <p:attrNameLst>
                                          <p:attrName>ppt_x</p:attrName>
                                        </p:attrNameLst>
                                      </p:cBhvr>
                                      <p:tavLst>
                                        <p:tav tm="0">
                                          <p:val>
                                            <p:strVal val="0-#ppt_w/2"/>
                                          </p:val>
                                        </p:tav>
                                        <p:tav tm="100000">
                                          <p:val>
                                            <p:strVal val="#ppt_x"/>
                                          </p:val>
                                        </p:tav>
                                      </p:tavLst>
                                    </p:anim>
                                    <p:anim calcmode="lin" valueType="num">
                                      <p:cBhvr additive="base">
                                        <p:cTn id="55" dur="5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9" fill="hold" grpId="0" nodeType="clickEffect">
                                  <p:stCondLst>
                                    <p:cond delay="0"/>
                                  </p:stCondLst>
                                  <p:childTnLst>
                                    <p:set>
                                      <p:cBhvr>
                                        <p:cTn id="59" dur="1" fill="hold">
                                          <p:stCondLst>
                                            <p:cond delay="0"/>
                                          </p:stCondLst>
                                        </p:cTn>
                                        <p:tgtEl>
                                          <p:spTgt spid="9"/>
                                        </p:tgtEl>
                                        <p:attrNameLst>
                                          <p:attrName>style.visibility</p:attrName>
                                        </p:attrNameLst>
                                      </p:cBhvr>
                                      <p:to>
                                        <p:strVal val="visible"/>
                                      </p:to>
                                    </p:set>
                                    <p:anim calcmode="lin" valueType="num">
                                      <p:cBhvr additive="base">
                                        <p:cTn id="60" dur="500" fill="hold"/>
                                        <p:tgtEl>
                                          <p:spTgt spid="9"/>
                                        </p:tgtEl>
                                        <p:attrNameLst>
                                          <p:attrName>ppt_x</p:attrName>
                                        </p:attrNameLst>
                                      </p:cBhvr>
                                      <p:tavLst>
                                        <p:tav tm="0">
                                          <p:val>
                                            <p:strVal val="0-#ppt_w/2"/>
                                          </p:val>
                                        </p:tav>
                                        <p:tav tm="100000">
                                          <p:val>
                                            <p:strVal val="#ppt_x"/>
                                          </p:val>
                                        </p:tav>
                                      </p:tavLst>
                                    </p:anim>
                                    <p:anim calcmode="lin" valueType="num">
                                      <p:cBhvr additive="base">
                                        <p:cTn id="61" dur="5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8" presetClass="emph" presetSubtype="0" fill="hold" nodeType="clickEffect">
                                  <p:stCondLst>
                                    <p:cond delay="0"/>
                                  </p:stCondLst>
                                  <p:childTnLst>
                                    <p:animRot by="21600000">
                                      <p:cBhvr>
                                        <p:cTn id="65" dur="2000" fill="hold"/>
                                        <p:tgtEl>
                                          <p:spTgt spid="5">
                                            <p:txEl>
                                              <p:pRg st="0" end="0"/>
                                            </p:txEl>
                                          </p:spTgt>
                                        </p:tgtEl>
                                        <p:attrNameLst>
                                          <p:attrName>r</p:attrName>
                                        </p:attrNameLst>
                                      </p:cBhvr>
                                    </p:animRot>
                                  </p:childTnLst>
                                </p:cTn>
                              </p:par>
                              <p:par>
                                <p:cTn id="66" presetID="8" presetClass="emph" presetSubtype="0" fill="hold" nodeType="withEffect">
                                  <p:stCondLst>
                                    <p:cond delay="0"/>
                                  </p:stCondLst>
                                  <p:childTnLst>
                                    <p:animRot by="21600000">
                                      <p:cBhvr>
                                        <p:cTn id="67" dur="2000" fill="hold"/>
                                        <p:tgtEl>
                                          <p:spTgt spid="5">
                                            <p:txEl>
                                              <p:pRg st="1" end="1"/>
                                            </p:txEl>
                                          </p:spTgt>
                                        </p:tgtEl>
                                        <p:attrNameLst>
                                          <p:attrName>r</p:attrName>
                                        </p:attrNameLst>
                                      </p:cBhvr>
                                    </p:animRot>
                                  </p:childTnLst>
                                </p:cTn>
                              </p:par>
                              <p:par>
                                <p:cTn id="68" presetID="8" presetClass="emph" presetSubtype="0" fill="hold" nodeType="withEffect">
                                  <p:stCondLst>
                                    <p:cond delay="0"/>
                                  </p:stCondLst>
                                  <p:childTnLst>
                                    <p:animRot by="21600000">
                                      <p:cBhvr>
                                        <p:cTn id="69" dur="2000" fill="hold"/>
                                        <p:tgtEl>
                                          <p:spTgt spid="5">
                                            <p:txEl>
                                              <p:pRg st="2" end="2"/>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uiExpand="1" build="allAtOnce" animBg="1"/>
      <p:bldP spid="8" grpId="0" animBg="1"/>
      <p:bldP spid="9" grpId="0" animBg="1"/>
      <p:bldP spid="1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034.JPG"/>
          <p:cNvPicPr>
            <a:picLocks noChangeAspect="1"/>
          </p:cNvPicPr>
          <p:nvPr/>
        </p:nvPicPr>
        <p:blipFill>
          <a:blip r:embed="rId2"/>
          <a:stretch>
            <a:fillRect/>
          </a:stretch>
        </p:blipFill>
        <p:spPr>
          <a:xfrm>
            <a:off x="0" y="1828800"/>
            <a:ext cx="9144000" cy="5029200"/>
          </a:xfrm>
          <a:prstGeom prst="ellipse">
            <a:avLst/>
          </a:prstGeom>
          <a:ln w="63500" cap="rnd">
            <a:solidFill>
              <a:srgbClr val="00FF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Flowchart: Decision 4"/>
          <p:cNvSpPr/>
          <p:nvPr/>
        </p:nvSpPr>
        <p:spPr>
          <a:xfrm>
            <a:off x="1066800" y="0"/>
            <a:ext cx="6858000" cy="1676400"/>
          </a:xfrm>
          <a:prstGeom prst="flowChartDecision">
            <a:avLst/>
          </a:prstGeom>
          <a:gradFill>
            <a:gsLst>
              <a:gs pos="0">
                <a:srgbClr val="000082"/>
              </a:gs>
              <a:gs pos="30000">
                <a:srgbClr val="66008F"/>
              </a:gs>
              <a:gs pos="64999">
                <a:srgbClr val="BA0066"/>
              </a:gs>
              <a:gs pos="89999">
                <a:srgbClr val="FF0000"/>
              </a:gs>
              <a:gs pos="100000">
                <a:srgbClr val="FF8200"/>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dirty="0" err="1" smtClean="0">
                <a:solidFill>
                  <a:schemeClr val="bg1"/>
                </a:solidFill>
                <a:latin typeface="SutonnyMJ" pitchFamily="2" charset="0"/>
                <a:cs typeface="SutonnyMJ" pitchFamily="2" charset="0"/>
              </a:rPr>
              <a:t>ab¨ev</a:t>
            </a:r>
            <a:r>
              <a:rPr lang="en-US" sz="8800" dirty="0" smtClean="0">
                <a:solidFill>
                  <a:schemeClr val="bg1"/>
                </a:solidFill>
                <a:latin typeface="SutonnyMJ" pitchFamily="2" charset="0"/>
                <a:cs typeface="SutonnyMJ" pitchFamily="2" charset="0"/>
              </a:rPr>
              <a:t>`</a:t>
            </a:r>
            <a:endParaRPr lang="en-US" dirty="0">
              <a:solidFill>
                <a:schemeClr val="bg1"/>
              </a:solidFill>
              <a:latin typeface="SutonnyMJ" pitchFamily="2" charset="0"/>
              <a:cs typeface="SutonnyMJ" pitchFamily="2" charset="0"/>
            </a:endParaRPr>
          </a:p>
        </p:txBody>
      </p:sp>
    </p:spTree>
  </p:cSld>
  <p:clrMapOvr>
    <a:masterClrMapping/>
  </p:clrMapOvr>
  <p:transition>
    <p:wheel spokes="2"/>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 calcmode="lin" valueType="num">
                                      <p:cBhvr additive="base">
                                        <p:cTn id="7" dur="500" fill="hold"/>
                                        <p:tgtEl>
                                          <p:spTgt spid="5">
                                            <p:bg/>
                                          </p:spTgt>
                                        </p:tgtEl>
                                        <p:attrNameLst>
                                          <p:attrName>ppt_x</p:attrName>
                                        </p:attrNameLst>
                                      </p:cBhvr>
                                      <p:tavLst>
                                        <p:tav tm="0">
                                          <p:val>
                                            <p:strVal val="1+#ppt_w/2"/>
                                          </p:val>
                                        </p:tav>
                                        <p:tav tm="100000">
                                          <p:val>
                                            <p:strVal val="#ppt_x"/>
                                          </p:val>
                                        </p:tav>
                                      </p:tavLst>
                                    </p:anim>
                                    <p:anim calcmode="lin" valueType="num">
                                      <p:cBhvr additive="base">
                                        <p:cTn id="8" dur="500" fill="hold"/>
                                        <p:tgtEl>
                                          <p:spTgt spid="5">
                                            <p:bg/>
                                          </p:spTgt>
                                        </p:tgtEl>
                                        <p:attrNameLst>
                                          <p:attrName>ppt_y</p:attrName>
                                        </p:attrNameLst>
                                      </p:cBhvr>
                                      <p:tavLst>
                                        <p:tav tm="0">
                                          <p:val>
                                            <p:strVal val="1+#ppt_h/2"/>
                                          </p:val>
                                        </p:tav>
                                        <p:tav tm="100000">
                                          <p:val>
                                            <p:strVal val="#ppt_y"/>
                                          </p:val>
                                        </p:tav>
                                      </p:tavLst>
                                    </p:anim>
                                  </p:childTnLst>
                                </p:cTn>
                              </p:par>
                              <p:par>
                                <p:cTn id="9" presetID="2" presetClass="entr" presetSubtype="6" fill="hold" grpId="0" nodeType="withEffect">
                                  <p:stCondLst>
                                    <p:cond delay="0"/>
                                  </p:stCondLst>
                                  <p:iterate type="lt">
                                    <p:tmPct val="0"/>
                                  </p:iterate>
                                  <p:childTnLst>
                                    <p:set>
                                      <p:cBhvr>
                                        <p:cTn id="10" dur="1" fill="hold">
                                          <p:stCondLst>
                                            <p:cond delay="0"/>
                                          </p:stCondLst>
                                        </p:cTn>
                                        <p:tgtEl>
                                          <p:spTgt spid="5">
                                            <p:txEl>
                                              <p:pRg st="0" end="0"/>
                                            </p:txEl>
                                          </p:spTgt>
                                        </p:tgtEl>
                                        <p:attrNameLst>
                                          <p:attrName>style.visibility</p:attrName>
                                        </p:attrNameLst>
                                      </p:cBhvr>
                                      <p:to>
                                        <p:strVal val="visible"/>
                                      </p:to>
                                    </p:set>
                                    <p:anim calcmode="lin" valueType="num">
                                      <p:cBhvr additive="base">
                                        <p:cTn id="11" dur="50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8" presetClass="emph" presetSubtype="0" fill="hold" nodeType="clickEffect">
                                  <p:stCondLst>
                                    <p:cond delay="0"/>
                                  </p:stCondLst>
                                  <p:childTnLst>
                                    <p:animRot by="21600000">
                                      <p:cBhvr>
                                        <p:cTn id="16" dur="2000" fill="hold"/>
                                        <p:tgtEl>
                                          <p:spTgt spid="4"/>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0" presetClass="path" presetSubtype="0" accel="50000" decel="50000" fill="hold" nodeType="clickEffect">
                                  <p:stCondLst>
                                    <p:cond delay="0"/>
                                  </p:stCondLst>
                                  <p:iterate type="lt">
                                    <p:tmPct val="0"/>
                                  </p:iterate>
                                  <p:childTnLst>
                                    <p:animMotion origin="layout" path="M 0.29288 -0.01272 C 0.38854 -0.01595 0.48385 -0.01919 0.54514 0.04464 C 0.60677 0.10847 0.64375 0.24885 0.66111 0.37049 C 0.67864 0.49214 0.67951 0.67993 0.65034 0.77429 C 0.62152 0.86864 0.61684 0.90796 0.48732 0.93617 C 0.35729 0.96439 0.01614 0.99376 -0.12865 0.94427 C -0.27292 0.89478 -0.35452 0.78446 -0.37865 0.639 C -0.40296 0.49353 -0.33733 0.18132 -0.27292 0.07123 C -0.20799 -0.03885 -0.04341 -0.00508 0.0092 -0.02104 " pathEditMode="relative" rAng="0" ptsTypes="aaaaaaaaA">
                                      <p:cBhvr>
                                        <p:cTn id="20" dur="3000" fill="hold"/>
                                        <p:tgtEl>
                                          <p:spTgt spid="5">
                                            <p:txEl>
                                              <p:pRg st="0" end="0"/>
                                            </p:txEl>
                                          </p:spTgt>
                                        </p:tgtEl>
                                        <p:attrNameLst>
                                          <p:attrName>ppt_x</p:attrName>
                                          <p:attrName>ppt_y</p:attrName>
                                        </p:attrNameLst>
                                      </p:cBhvr>
                                      <p:rCtr x="-155" y="490"/>
                                    </p:animMotion>
                                  </p:childTnLst>
                                </p:cTn>
                              </p:par>
                            </p:childTnLst>
                          </p:cTn>
                        </p:par>
                      </p:childTnLst>
                    </p:cTn>
                  </p:par>
                  <p:par>
                    <p:cTn id="21" fill="hold">
                      <p:stCondLst>
                        <p:cond delay="indefinite"/>
                      </p:stCondLst>
                      <p:childTnLst>
                        <p:par>
                          <p:cTn id="22" fill="hold">
                            <p:stCondLst>
                              <p:cond delay="0"/>
                            </p:stCondLst>
                            <p:childTnLst>
                              <p:par>
                                <p:cTn id="23" presetID="8" presetClass="emph" presetSubtype="0" fill="hold" nodeType="clickEffect">
                                  <p:stCondLst>
                                    <p:cond delay="0"/>
                                  </p:stCondLst>
                                  <p:iterate type="lt">
                                    <p:tmPct val="0"/>
                                  </p:iterate>
                                  <p:childTnLst>
                                    <p:animRot by="21600000">
                                      <p:cBhvr>
                                        <p:cTn id="24" dur="2000" fill="hold"/>
                                        <p:tgtEl>
                                          <p:spTgt spid="5">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Horizontal Scroll 18"/>
          <p:cNvSpPr/>
          <p:nvPr/>
        </p:nvSpPr>
        <p:spPr>
          <a:xfrm>
            <a:off x="6203829" y="3048000"/>
            <a:ext cx="2940171" cy="1406465"/>
          </a:xfrm>
          <a:prstGeom prst="horizontalScroll">
            <a:avLst>
              <a:gd name="adj" fmla="val 25000"/>
            </a:avLst>
          </a:prstGeom>
          <a:solidFill>
            <a:schemeClr val="bg2">
              <a:lumMod val="50000"/>
            </a:schemeClr>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US" sz="2000" b="1" dirty="0" smtClean="0">
                <a:solidFill>
                  <a:schemeClr val="tx1"/>
                </a:solidFill>
                <a:effectLst>
                  <a:outerShdw blurRad="38100" dist="38100" dir="2700000" algn="tl">
                    <a:srgbClr val="000000">
                      <a:alpha val="43137"/>
                    </a:srgbClr>
                  </a:outerShdw>
                </a:effectLst>
                <a:latin typeface="SutonnyMJ" pitchFamily="2" charset="0"/>
                <a:cs typeface="SutonnyMJ" pitchFamily="2" charset="0"/>
              </a:rPr>
              <a:t>‡</a:t>
            </a:r>
            <a:r>
              <a:rPr lang="en-US" sz="2000" b="1" dirty="0" err="1" smtClean="0">
                <a:solidFill>
                  <a:schemeClr val="tx1"/>
                </a:solidFill>
                <a:effectLst>
                  <a:outerShdw blurRad="38100" dist="38100" dir="2700000" algn="tl">
                    <a:srgbClr val="000000">
                      <a:alpha val="43137"/>
                    </a:srgbClr>
                  </a:outerShdw>
                </a:effectLst>
                <a:latin typeface="SutonnyMJ" pitchFamily="2" charset="0"/>
                <a:cs typeface="SutonnyMJ" pitchFamily="2" charset="0"/>
              </a:rPr>
              <a:t>gvU</a:t>
            </a:r>
            <a:r>
              <a:rPr lang="en-US" sz="2000" b="1" dirty="0" smtClean="0">
                <a:solidFill>
                  <a:schemeClr val="tx1"/>
                </a:solidFill>
                <a:effectLst>
                  <a:outerShdw blurRad="38100" dist="38100" dir="2700000" algn="tl">
                    <a:srgbClr val="000000">
                      <a:alpha val="43137"/>
                    </a:srgbClr>
                  </a:outerShdw>
                </a:effectLst>
                <a:latin typeface="SutonnyMJ" pitchFamily="2" charset="0"/>
                <a:cs typeface="SutonnyMJ" pitchFamily="2" charset="0"/>
              </a:rPr>
              <a:t> </a:t>
            </a:r>
            <a:r>
              <a:rPr lang="en-US" sz="2000" b="1" dirty="0" err="1" smtClean="0">
                <a:solidFill>
                  <a:schemeClr val="tx1"/>
                </a:solidFill>
                <a:effectLst>
                  <a:outerShdw blurRad="38100" dist="38100" dir="2700000" algn="tl">
                    <a:srgbClr val="000000">
                      <a:alpha val="43137"/>
                    </a:srgbClr>
                  </a:outerShdw>
                </a:effectLst>
                <a:latin typeface="SutonnyMJ" pitchFamily="2" charset="0"/>
                <a:cs typeface="SutonnyMJ" pitchFamily="2" charset="0"/>
              </a:rPr>
              <a:t>QvÎ</a:t>
            </a:r>
            <a:r>
              <a:rPr lang="en-US" sz="2000" b="1" dirty="0" smtClean="0">
                <a:solidFill>
                  <a:schemeClr val="tx1"/>
                </a:solidFill>
                <a:effectLst>
                  <a:outerShdw blurRad="38100" dist="38100" dir="2700000" algn="tl">
                    <a:srgbClr val="000000">
                      <a:alpha val="43137"/>
                    </a:srgbClr>
                  </a:outerShdw>
                </a:effectLst>
                <a:latin typeface="SutonnyMJ" pitchFamily="2" charset="0"/>
                <a:cs typeface="SutonnyMJ" pitchFamily="2" charset="0"/>
              </a:rPr>
              <a:t>/</a:t>
            </a:r>
            <a:r>
              <a:rPr lang="en-US" sz="2000" b="1" dirty="0" err="1" smtClean="0">
                <a:solidFill>
                  <a:schemeClr val="tx1"/>
                </a:solidFill>
                <a:effectLst>
                  <a:outerShdw blurRad="38100" dist="38100" dir="2700000" algn="tl">
                    <a:srgbClr val="000000">
                      <a:alpha val="43137"/>
                    </a:srgbClr>
                  </a:outerShdw>
                </a:effectLst>
                <a:latin typeface="SutonnyMJ" pitchFamily="2" charset="0"/>
                <a:cs typeface="SutonnyMJ" pitchFamily="2" charset="0"/>
              </a:rPr>
              <a:t>QvÎxi</a:t>
            </a:r>
            <a:r>
              <a:rPr lang="en-US" sz="2000" b="1" dirty="0" smtClean="0">
                <a:solidFill>
                  <a:schemeClr val="tx1"/>
                </a:solidFill>
                <a:effectLst>
                  <a:outerShdw blurRad="38100" dist="38100" dir="2700000" algn="tl">
                    <a:srgbClr val="000000">
                      <a:alpha val="43137"/>
                    </a:srgbClr>
                  </a:outerShdw>
                </a:effectLst>
                <a:latin typeface="SutonnyMJ" pitchFamily="2" charset="0"/>
                <a:cs typeface="SutonnyMJ" pitchFamily="2" charset="0"/>
              </a:rPr>
              <a:t> 50 </a:t>
            </a:r>
            <a:r>
              <a:rPr lang="en-US" sz="2000" b="1" dirty="0" err="1" smtClean="0">
                <a:solidFill>
                  <a:schemeClr val="tx1"/>
                </a:solidFill>
                <a:effectLst>
                  <a:outerShdw blurRad="38100" dist="38100" dir="2700000" algn="tl">
                    <a:srgbClr val="000000">
                      <a:alpha val="43137"/>
                    </a:srgbClr>
                  </a:outerShdw>
                </a:effectLst>
                <a:latin typeface="SutonnyMJ" pitchFamily="2" charset="0"/>
                <a:cs typeface="SutonnyMJ" pitchFamily="2" charset="0"/>
              </a:rPr>
              <a:t>Rb</a:t>
            </a:r>
            <a:endParaRPr lang="en-US" sz="2000" b="1" dirty="0">
              <a:solidFill>
                <a:schemeClr val="tx1"/>
              </a:solidFill>
              <a:effectLst>
                <a:outerShdw blurRad="38100" dist="38100" dir="2700000" algn="tl">
                  <a:srgbClr val="000000">
                    <a:alpha val="43137"/>
                  </a:srgbClr>
                </a:outerShdw>
              </a:effectLst>
              <a:latin typeface="SutonnyMJ" pitchFamily="2" charset="0"/>
              <a:cs typeface="SutonnyMJ" pitchFamily="2" charset="0"/>
            </a:endParaRPr>
          </a:p>
        </p:txBody>
      </p:sp>
      <p:sp>
        <p:nvSpPr>
          <p:cNvPr id="20" name="Horizontal Scroll 19"/>
          <p:cNvSpPr/>
          <p:nvPr/>
        </p:nvSpPr>
        <p:spPr>
          <a:xfrm>
            <a:off x="6172200" y="4191000"/>
            <a:ext cx="2971800" cy="1555630"/>
          </a:xfrm>
          <a:prstGeom prst="horizontalScroll">
            <a:avLst>
              <a:gd name="adj" fmla="val 25000"/>
            </a:avLst>
          </a:prstGeom>
          <a:solidFill>
            <a:schemeClr val="accent2">
              <a:lumMod val="75000"/>
            </a:schemeClr>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n-US" sz="2000" b="1" dirty="0" err="1" smtClean="0">
                <a:solidFill>
                  <a:schemeClr val="tx1"/>
                </a:solidFill>
                <a:latin typeface="SutonnyMJ" pitchFamily="2" charset="0"/>
                <a:cs typeface="SutonnyMJ" pitchFamily="2" charset="0"/>
              </a:rPr>
              <a:t>Dcw¯’Z</a:t>
            </a:r>
            <a:r>
              <a:rPr lang="en-US" sz="2000" b="1" dirty="0" smtClean="0">
                <a:solidFill>
                  <a:schemeClr val="tx1"/>
                </a:solidFill>
                <a:latin typeface="SutonnyMJ" pitchFamily="2" charset="0"/>
                <a:cs typeface="SutonnyMJ" pitchFamily="2" charset="0"/>
              </a:rPr>
              <a:t> </a:t>
            </a:r>
            <a:r>
              <a:rPr lang="en-US" sz="2000" b="1" dirty="0" err="1" smtClean="0">
                <a:solidFill>
                  <a:schemeClr val="tx1"/>
                </a:solidFill>
                <a:latin typeface="SutonnyMJ" pitchFamily="2" charset="0"/>
                <a:cs typeface="SutonnyMJ" pitchFamily="2" charset="0"/>
              </a:rPr>
              <a:t>QvÎ</a:t>
            </a:r>
            <a:r>
              <a:rPr lang="en-US" sz="2000" b="1" dirty="0" smtClean="0">
                <a:solidFill>
                  <a:schemeClr val="tx1"/>
                </a:solidFill>
                <a:latin typeface="SutonnyMJ" pitchFamily="2" charset="0"/>
                <a:cs typeface="SutonnyMJ" pitchFamily="2" charset="0"/>
              </a:rPr>
              <a:t>/</a:t>
            </a:r>
            <a:r>
              <a:rPr lang="en-US" sz="2000" b="1" dirty="0" err="1" smtClean="0">
                <a:solidFill>
                  <a:schemeClr val="tx1"/>
                </a:solidFill>
                <a:latin typeface="SutonnyMJ" pitchFamily="2" charset="0"/>
                <a:cs typeface="SutonnyMJ" pitchFamily="2" charset="0"/>
              </a:rPr>
              <a:t>QvÎx</a:t>
            </a:r>
            <a:r>
              <a:rPr lang="en-US" sz="2000" b="1" dirty="0" smtClean="0">
                <a:solidFill>
                  <a:schemeClr val="tx1"/>
                </a:solidFill>
                <a:latin typeface="SutonnyMJ" pitchFamily="2" charset="0"/>
                <a:cs typeface="SutonnyMJ" pitchFamily="2" charset="0"/>
              </a:rPr>
              <a:t> 30 </a:t>
            </a:r>
            <a:r>
              <a:rPr lang="en-US" sz="2000" b="1" dirty="0" err="1" smtClean="0">
                <a:solidFill>
                  <a:schemeClr val="tx1"/>
                </a:solidFill>
                <a:latin typeface="SutonnyMJ" pitchFamily="2" charset="0"/>
                <a:cs typeface="SutonnyMJ" pitchFamily="2" charset="0"/>
              </a:rPr>
              <a:t>Rb</a:t>
            </a:r>
            <a:endParaRPr lang="en-US" sz="2000" b="1" dirty="0">
              <a:solidFill>
                <a:schemeClr val="tx1"/>
              </a:solidFill>
              <a:latin typeface="SutonnyMJ" pitchFamily="2" charset="0"/>
              <a:cs typeface="SutonnyMJ" pitchFamily="2" charset="0"/>
            </a:endParaRPr>
          </a:p>
        </p:txBody>
      </p:sp>
      <p:sp>
        <p:nvSpPr>
          <p:cNvPr id="24" name="Down Ribbon 23"/>
          <p:cNvSpPr/>
          <p:nvPr/>
        </p:nvSpPr>
        <p:spPr>
          <a:xfrm>
            <a:off x="6096000" y="5867400"/>
            <a:ext cx="3048000" cy="806570"/>
          </a:xfrm>
          <a:prstGeom prst="ribbon">
            <a:avLst>
              <a:gd name="adj1" fmla="val 16667"/>
              <a:gd name="adj2" fmla="val 69847"/>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solidFill>
                  <a:schemeClr val="tx1"/>
                </a:solidFill>
                <a:effectLst>
                  <a:outerShdw blurRad="38100" dist="38100" dir="2700000" algn="tl">
                    <a:srgbClr val="000000">
                      <a:alpha val="43137"/>
                    </a:srgbClr>
                  </a:outerShdw>
                </a:effectLst>
                <a:latin typeface="SutonnyMJ" pitchFamily="2" charset="0"/>
                <a:cs typeface="SutonnyMJ" pitchFamily="2" charset="0"/>
              </a:rPr>
              <a:t>mgqt</a:t>
            </a:r>
            <a:r>
              <a:rPr lang="en-US" sz="2800" b="1" dirty="0" smtClean="0">
                <a:solidFill>
                  <a:schemeClr val="tx1"/>
                </a:solidFill>
                <a:effectLst>
                  <a:outerShdw blurRad="38100" dist="38100" dir="2700000" algn="tl">
                    <a:srgbClr val="000000">
                      <a:alpha val="43137"/>
                    </a:srgbClr>
                  </a:outerShdw>
                </a:effectLst>
                <a:latin typeface="SutonnyMJ" pitchFamily="2" charset="0"/>
                <a:cs typeface="SutonnyMJ" pitchFamily="2" charset="0"/>
              </a:rPr>
              <a:t> 50 </a:t>
            </a:r>
            <a:r>
              <a:rPr lang="en-US" sz="2800" b="1" dirty="0" err="1" smtClean="0">
                <a:solidFill>
                  <a:schemeClr val="tx1"/>
                </a:solidFill>
                <a:effectLst>
                  <a:outerShdw blurRad="38100" dist="38100" dir="2700000" algn="tl">
                    <a:srgbClr val="000000">
                      <a:alpha val="43137"/>
                    </a:srgbClr>
                  </a:outerShdw>
                </a:effectLst>
                <a:latin typeface="SutonnyMJ" pitchFamily="2" charset="0"/>
                <a:cs typeface="SutonnyMJ" pitchFamily="2" charset="0"/>
              </a:rPr>
              <a:t>wgwbU</a:t>
            </a:r>
            <a:r>
              <a:rPr lang="en-US" sz="2800" b="1" dirty="0" smtClean="0">
                <a:solidFill>
                  <a:schemeClr val="tx1"/>
                </a:solidFill>
                <a:effectLst>
                  <a:outerShdw blurRad="38100" dist="38100" dir="2700000" algn="tl">
                    <a:srgbClr val="000000">
                      <a:alpha val="43137"/>
                    </a:srgbClr>
                  </a:outerShdw>
                </a:effectLst>
                <a:latin typeface="SutonnyMJ" pitchFamily="2" charset="0"/>
                <a:cs typeface="SutonnyMJ" pitchFamily="2" charset="0"/>
              </a:rPr>
              <a:t> </a:t>
            </a:r>
            <a:endParaRPr lang="en-US" sz="2800" b="1" dirty="0">
              <a:solidFill>
                <a:schemeClr val="tx1"/>
              </a:solidFill>
              <a:effectLst>
                <a:outerShdw blurRad="38100" dist="38100" dir="2700000" algn="tl">
                  <a:srgbClr val="000000">
                    <a:alpha val="43137"/>
                  </a:srgbClr>
                </a:outerShdw>
              </a:effectLst>
              <a:latin typeface="SutonnyMJ" pitchFamily="2" charset="0"/>
              <a:cs typeface="SutonnyMJ" pitchFamily="2" charset="0"/>
            </a:endParaRPr>
          </a:p>
        </p:txBody>
      </p:sp>
      <p:sp>
        <p:nvSpPr>
          <p:cNvPr id="27" name="Rectangle 26"/>
          <p:cNvSpPr/>
          <p:nvPr/>
        </p:nvSpPr>
        <p:spPr>
          <a:xfrm>
            <a:off x="228600" y="2743200"/>
            <a:ext cx="4038600" cy="3657600"/>
          </a:xfrm>
          <a:prstGeom prst="rect">
            <a:avLst/>
          </a:prstGeom>
          <a:noFill/>
        </p:spPr>
        <p:txBody>
          <a:bodyPr wrap="none" lIns="91440" tIns="45720" rIns="91440" bIns="45720">
            <a:prstTxWarp prst="textCurveUp">
              <a:avLst>
                <a:gd name="adj" fmla="val 15626"/>
              </a:avLst>
            </a:prstTxWarp>
            <a:spAutoFit/>
            <a:scene3d>
              <a:camera prst="perspectiveLeft"/>
              <a:lightRig rig="threePt" dir="t"/>
            </a:scene3d>
            <a:sp3d extrusionH="57150">
              <a:bevelT w="38100" h="38100" prst="relaxedInset"/>
            </a:sp3d>
          </a:bodyPr>
          <a:lstStyle/>
          <a:p>
            <a:pPr algn="ctr"/>
            <a:r>
              <a:rPr lang="en-US" sz="59500" b="1" spc="300" dirty="0" err="1" smtClean="0">
                <a:ln w="11430" cmpd="sng">
                  <a:solidFill>
                    <a:schemeClr val="accent1">
                      <a:tint val="10000"/>
                    </a:schemeClr>
                  </a:solidFill>
                  <a:prstDash val="solid"/>
                  <a:miter lim="800000"/>
                </a:ln>
                <a:solidFill>
                  <a:srgbClr val="00FF00"/>
                </a:solidFill>
                <a:effectLst>
                  <a:glow rad="139700">
                    <a:schemeClr val="accent4">
                      <a:satMod val="175000"/>
                      <a:alpha val="40000"/>
                    </a:schemeClr>
                  </a:glow>
                  <a:outerShdw blurRad="50800" dist="38100" dir="5400000" algn="t" rotWithShape="0">
                    <a:prstClr val="black">
                      <a:alpha val="40000"/>
                    </a:prstClr>
                  </a:outerShdw>
                  <a:reflection blurRad="6350" stA="50000" endA="300" endPos="50000" dist="29997" dir="5400000" sy="-100000" algn="bl" rotWithShape="0"/>
                </a:effectLst>
                <a:latin typeface="SutonnyMJ" pitchFamily="2" charset="0"/>
                <a:cs typeface="SutonnyMJ" pitchFamily="2" charset="0"/>
              </a:rPr>
              <a:t>nvw`m</a:t>
            </a:r>
            <a:endParaRPr lang="en-US" sz="59500" b="1" spc="300" dirty="0" smtClean="0">
              <a:ln w="11430" cmpd="sng">
                <a:solidFill>
                  <a:schemeClr val="accent1">
                    <a:tint val="10000"/>
                  </a:schemeClr>
                </a:solidFill>
                <a:prstDash val="solid"/>
                <a:miter lim="800000"/>
              </a:ln>
              <a:solidFill>
                <a:srgbClr val="00FF00"/>
              </a:solidFill>
              <a:effectLst>
                <a:glow rad="139700">
                  <a:schemeClr val="accent4">
                    <a:satMod val="175000"/>
                    <a:alpha val="40000"/>
                  </a:schemeClr>
                </a:glow>
                <a:outerShdw blurRad="50800" dist="38100" dir="5400000" algn="t" rotWithShape="0">
                  <a:prstClr val="black">
                    <a:alpha val="40000"/>
                  </a:prstClr>
                </a:outerShdw>
                <a:reflection blurRad="6350" stA="50000" endA="300" endPos="50000" dist="29997" dir="5400000" sy="-100000" algn="bl" rotWithShape="0"/>
              </a:effectLst>
              <a:latin typeface="SutonnyMJ" pitchFamily="2" charset="0"/>
              <a:cs typeface="SutonnyMJ" pitchFamily="2" charset="0"/>
            </a:endParaRPr>
          </a:p>
          <a:p>
            <a:pPr algn="ctr"/>
            <a:r>
              <a:rPr lang="en-US" sz="28700" b="1" spc="300" dirty="0" err="1" smtClean="0">
                <a:ln w="11430" cmpd="sng">
                  <a:solidFill>
                    <a:schemeClr val="accent1">
                      <a:tint val="10000"/>
                    </a:schemeClr>
                  </a:solidFill>
                  <a:prstDash val="solid"/>
                  <a:miter lim="800000"/>
                </a:ln>
                <a:solidFill>
                  <a:srgbClr val="00FF00"/>
                </a:solidFill>
                <a:effectLst>
                  <a:glow rad="139700">
                    <a:schemeClr val="accent4">
                      <a:satMod val="175000"/>
                      <a:alpha val="40000"/>
                    </a:schemeClr>
                  </a:glow>
                  <a:outerShdw blurRad="50800" dist="38100" dir="5400000" algn="t" rotWithShape="0">
                    <a:prstClr val="black">
                      <a:alpha val="40000"/>
                    </a:prstClr>
                  </a:outerShdw>
                  <a:reflection blurRad="6350" stA="50000" endA="300" endPos="50000" dist="29997" dir="5400000" sy="-100000" algn="bl" rotWithShape="0"/>
                </a:effectLst>
                <a:latin typeface="SutonnyMJ" pitchFamily="2" charset="0"/>
                <a:cs typeface="SutonnyMJ" pitchFamily="2" charset="0"/>
              </a:rPr>
              <a:t>wgkKvZzj</a:t>
            </a:r>
            <a:r>
              <a:rPr lang="en-US" sz="28700" b="1" spc="300" dirty="0" smtClean="0">
                <a:ln w="11430" cmpd="sng">
                  <a:solidFill>
                    <a:schemeClr val="accent1">
                      <a:tint val="10000"/>
                    </a:schemeClr>
                  </a:solidFill>
                  <a:prstDash val="solid"/>
                  <a:miter lim="800000"/>
                </a:ln>
                <a:solidFill>
                  <a:srgbClr val="00FF00"/>
                </a:solidFill>
                <a:effectLst>
                  <a:glow rad="139700">
                    <a:schemeClr val="accent4">
                      <a:satMod val="175000"/>
                      <a:alpha val="40000"/>
                    </a:schemeClr>
                  </a:glow>
                  <a:outerShdw blurRad="50800" dist="38100" dir="5400000" algn="t" rotWithShape="0">
                    <a:prstClr val="black">
                      <a:alpha val="40000"/>
                    </a:prstClr>
                  </a:outerShdw>
                  <a:reflection blurRad="6350" stA="50000" endA="300" endPos="50000" dist="29997" dir="5400000" sy="-100000" algn="bl" rotWithShape="0"/>
                </a:effectLst>
                <a:latin typeface="SutonnyMJ" pitchFamily="2" charset="0"/>
                <a:cs typeface="SutonnyMJ" pitchFamily="2" charset="0"/>
              </a:rPr>
              <a:t> </a:t>
            </a:r>
            <a:r>
              <a:rPr lang="en-US" sz="28700" b="1" spc="300" dirty="0" err="1" smtClean="0">
                <a:ln w="11430" cmpd="sng">
                  <a:solidFill>
                    <a:schemeClr val="accent1">
                      <a:tint val="10000"/>
                    </a:schemeClr>
                  </a:solidFill>
                  <a:prstDash val="solid"/>
                  <a:miter lim="800000"/>
                </a:ln>
                <a:solidFill>
                  <a:srgbClr val="00FF00"/>
                </a:solidFill>
                <a:effectLst>
                  <a:glow rad="139700">
                    <a:schemeClr val="accent4">
                      <a:satMod val="175000"/>
                      <a:alpha val="40000"/>
                    </a:schemeClr>
                  </a:glow>
                  <a:outerShdw blurRad="50800" dist="38100" dir="5400000" algn="t" rotWithShape="0">
                    <a:prstClr val="black">
                      <a:alpha val="40000"/>
                    </a:prstClr>
                  </a:outerShdw>
                  <a:reflection blurRad="6350" stA="50000" endA="300" endPos="50000" dist="29997" dir="5400000" sy="-100000" algn="bl" rotWithShape="0"/>
                </a:effectLst>
                <a:latin typeface="SutonnyMJ" pitchFamily="2" charset="0"/>
                <a:cs typeface="SutonnyMJ" pitchFamily="2" charset="0"/>
              </a:rPr>
              <a:t>gvmvwen</a:t>
            </a:r>
            <a:endParaRPr lang="en-US" sz="28700" b="1" spc="300" dirty="0" smtClean="0">
              <a:ln w="11430" cmpd="sng">
                <a:solidFill>
                  <a:schemeClr val="accent1">
                    <a:tint val="10000"/>
                  </a:schemeClr>
                </a:solidFill>
                <a:prstDash val="solid"/>
                <a:miter lim="800000"/>
              </a:ln>
              <a:solidFill>
                <a:srgbClr val="00FF00"/>
              </a:solidFill>
              <a:effectLst>
                <a:glow rad="139700">
                  <a:schemeClr val="accent4">
                    <a:satMod val="175000"/>
                    <a:alpha val="40000"/>
                  </a:schemeClr>
                </a:glow>
                <a:outerShdw blurRad="50800" dist="38100" dir="5400000" algn="t" rotWithShape="0">
                  <a:prstClr val="black">
                    <a:alpha val="40000"/>
                  </a:prstClr>
                </a:outerShdw>
                <a:reflection blurRad="6350" stA="50000" endA="300" endPos="50000" dist="29997" dir="5400000" sy="-100000" algn="bl" rotWithShape="0"/>
              </a:effectLst>
              <a:latin typeface="SutonnyMJ" pitchFamily="2" charset="0"/>
              <a:cs typeface="SutonnyMJ" pitchFamily="2" charset="0"/>
            </a:endParaRPr>
          </a:p>
        </p:txBody>
      </p:sp>
      <p:sp>
        <p:nvSpPr>
          <p:cNvPr id="23" name="Explosion 1 22"/>
          <p:cNvSpPr/>
          <p:nvPr/>
        </p:nvSpPr>
        <p:spPr>
          <a:xfrm>
            <a:off x="1295400" y="-228600"/>
            <a:ext cx="6629400" cy="3657600"/>
          </a:xfrm>
          <a:prstGeom prst="irregularSeal1">
            <a:avLst/>
          </a:prstGeom>
          <a:gradFill>
            <a:gsLst>
              <a:gs pos="0">
                <a:srgbClr val="000082"/>
              </a:gs>
              <a:gs pos="30000">
                <a:srgbClr val="66008F"/>
              </a:gs>
              <a:gs pos="64999">
                <a:srgbClr val="BA0066"/>
              </a:gs>
              <a:gs pos="89999">
                <a:srgbClr val="FF0000"/>
              </a:gs>
              <a:gs pos="100000">
                <a:srgbClr val="FF8200"/>
              </a:gs>
            </a:gsLst>
            <a:lin ang="5400000" scaled="0"/>
          </a:gra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latin typeface="SutonnyMJ" pitchFamily="2" charset="0"/>
                <a:cs typeface="SutonnyMJ" pitchFamily="2" charset="0"/>
              </a:rPr>
              <a:t> †</a:t>
            </a:r>
            <a:r>
              <a:rPr lang="en-US" sz="4000" b="1" dirty="0" err="1" smtClean="0">
                <a:latin typeface="SutonnyMJ" pitchFamily="2" charset="0"/>
                <a:cs typeface="SutonnyMJ" pitchFamily="2" charset="0"/>
              </a:rPr>
              <a:t>kÖYxt</a:t>
            </a:r>
            <a:r>
              <a:rPr lang="en-US" sz="4000" b="1" dirty="0" smtClean="0">
                <a:latin typeface="SutonnyMJ" pitchFamily="2" charset="0"/>
                <a:cs typeface="SutonnyMJ" pitchFamily="2" charset="0"/>
              </a:rPr>
              <a:t> </a:t>
            </a:r>
            <a:r>
              <a:rPr lang="en-US" sz="4000" b="1" dirty="0" err="1" smtClean="0">
                <a:latin typeface="SutonnyMJ" pitchFamily="2" charset="0"/>
                <a:cs typeface="SutonnyMJ" pitchFamily="2" charset="0"/>
              </a:rPr>
              <a:t>Avwjg</a:t>
            </a:r>
            <a:r>
              <a:rPr lang="en-US" sz="4000" b="1" dirty="0" smtClean="0">
                <a:latin typeface="SutonnyMJ" pitchFamily="2" charset="0"/>
                <a:cs typeface="SutonnyMJ" pitchFamily="2" charset="0"/>
              </a:rPr>
              <a:t> 2q el©</a:t>
            </a:r>
            <a:endParaRPr lang="en-US" sz="2800" b="1" dirty="0" smtClean="0">
              <a:latin typeface="SutonnyMJ" pitchFamily="2" charset="0"/>
              <a:cs typeface="SutonnyMJ" pitchFamily="2" charset="0"/>
            </a:endParaRPr>
          </a:p>
        </p:txBody>
      </p:sp>
    </p:spTree>
    <p:extLst>
      <p:ext uri="{BB962C8B-B14F-4D97-AF65-F5344CB8AC3E}">
        <p14:creationId xmlns:p14="http://schemas.microsoft.com/office/powerpoint/2010/main" xmlns="" val="4132818362"/>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 calcmode="lin" valueType="num">
                                      <p:cBhvr additive="base">
                                        <p:cTn id="7" dur="500" fill="hold"/>
                                        <p:tgtEl>
                                          <p:spTgt spid="2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3">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2"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0-#ppt_w/2"/>
                                          </p:val>
                                        </p:tav>
                                        <p:tav tm="100000">
                                          <p:val>
                                            <p:strVal val="#ppt_x"/>
                                          </p:val>
                                        </p:tav>
                                      </p:tavLst>
                                    </p:anim>
                                    <p:anim calcmode="lin" valueType="num">
                                      <p:cBhvr additive="base">
                                        <p:cTn id="1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ppt_x"/>
                                          </p:val>
                                        </p:tav>
                                        <p:tav tm="100000">
                                          <p:val>
                                            <p:strVal val="#ppt_x"/>
                                          </p:val>
                                        </p:tav>
                                      </p:tavLst>
                                    </p:anim>
                                    <p:anim calcmode="lin" valueType="num">
                                      <p:cBhvr additive="base">
                                        <p:cTn id="20" dur="500" fill="hold"/>
                                        <p:tgtEl>
                                          <p:spTgt spid="20"/>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9" fill="hold" grpId="0" nodeType="click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additive="base">
                                        <p:cTn id="25" dur="500" fill="hold"/>
                                        <p:tgtEl>
                                          <p:spTgt spid="24"/>
                                        </p:tgtEl>
                                        <p:attrNameLst>
                                          <p:attrName>ppt_x</p:attrName>
                                        </p:attrNameLst>
                                      </p:cBhvr>
                                      <p:tavLst>
                                        <p:tav tm="0">
                                          <p:val>
                                            <p:strVal val="0-#ppt_w/2"/>
                                          </p:val>
                                        </p:tav>
                                        <p:tav tm="100000">
                                          <p:val>
                                            <p:strVal val="#ppt_x"/>
                                          </p:val>
                                        </p:tav>
                                      </p:tavLst>
                                    </p:anim>
                                    <p:anim calcmode="lin" valueType="num">
                                      <p:cBhvr additive="base">
                                        <p:cTn id="26" dur="500" fill="hold"/>
                                        <p:tgtEl>
                                          <p:spTgt spid="24"/>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8" presetClass="emph" presetSubtype="0" fill="hold" nodeType="clickEffect">
                                  <p:stCondLst>
                                    <p:cond delay="0"/>
                                  </p:stCondLst>
                                  <p:childTnLst>
                                    <p:animRot by="21600000">
                                      <p:cBhvr>
                                        <p:cTn id="30" dur="2000" fill="hold"/>
                                        <p:tgtEl>
                                          <p:spTgt spid="23">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47800" y="381000"/>
            <a:ext cx="6477000" cy="617220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2396759.png"/>
          <p:cNvPicPr>
            <a:picLocks noChangeAspect="1"/>
          </p:cNvPicPr>
          <p:nvPr/>
        </p:nvPicPr>
        <p:blipFill>
          <a:blip r:embed="rId2"/>
          <a:stretch>
            <a:fillRect/>
          </a:stretch>
        </p:blipFill>
        <p:spPr>
          <a:xfrm>
            <a:off x="1870587" y="1828800"/>
            <a:ext cx="5597013" cy="4572000"/>
          </a:xfrm>
          <a:prstGeom prst="rect">
            <a:avLst/>
          </a:prstGeom>
        </p:spPr>
      </p:pic>
      <p:sp>
        <p:nvSpPr>
          <p:cNvPr id="5" name="Down Arrow Callout 4"/>
          <p:cNvSpPr/>
          <p:nvPr/>
        </p:nvSpPr>
        <p:spPr>
          <a:xfrm>
            <a:off x="1981200" y="457200"/>
            <a:ext cx="5638800" cy="1143000"/>
          </a:xfrm>
          <a:prstGeom prst="downArrowCallout">
            <a:avLst>
              <a:gd name="adj1" fmla="val 49242"/>
              <a:gd name="adj2" fmla="val 118506"/>
              <a:gd name="adj3" fmla="val 28463"/>
              <a:gd name="adj4" fmla="val 63245"/>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smtClean="0">
              <a:solidFill>
                <a:srgbClr val="00FF00"/>
              </a:solidFill>
              <a:latin typeface="SutonnyMJ" pitchFamily="2" charset="0"/>
              <a:cs typeface="SutonnyMJ" pitchFamily="2" charset="0"/>
            </a:endParaRPr>
          </a:p>
          <a:p>
            <a:pPr algn="ctr"/>
            <a:r>
              <a:rPr lang="en-US" sz="4400" dirty="0" err="1" smtClean="0">
                <a:solidFill>
                  <a:srgbClr val="00FF00"/>
                </a:solidFill>
                <a:latin typeface="SutonnyMJ" pitchFamily="2" charset="0"/>
                <a:cs typeface="SutonnyMJ" pitchFamily="2" charset="0"/>
              </a:rPr>
              <a:t>wb‡Pi</a:t>
            </a:r>
            <a:r>
              <a:rPr lang="en-US" sz="4400" dirty="0" smtClean="0">
                <a:solidFill>
                  <a:srgbClr val="00FF00"/>
                </a:solidFill>
                <a:latin typeface="SutonnyMJ" pitchFamily="2" charset="0"/>
                <a:cs typeface="SutonnyMJ" pitchFamily="2" charset="0"/>
              </a:rPr>
              <a:t> </a:t>
            </a:r>
            <a:r>
              <a:rPr lang="en-US" sz="4400" dirty="0" err="1" smtClean="0">
                <a:solidFill>
                  <a:srgbClr val="00FF00"/>
                </a:solidFill>
                <a:latin typeface="SutonnyMJ" pitchFamily="2" charset="0"/>
                <a:cs typeface="SutonnyMJ" pitchFamily="2" charset="0"/>
              </a:rPr>
              <a:t>wPÎwU</a:t>
            </a:r>
            <a:r>
              <a:rPr lang="en-US" sz="4400" dirty="0" smtClean="0">
                <a:solidFill>
                  <a:srgbClr val="00FF00"/>
                </a:solidFill>
                <a:latin typeface="SutonnyMJ" pitchFamily="2" charset="0"/>
                <a:cs typeface="SutonnyMJ" pitchFamily="2" charset="0"/>
              </a:rPr>
              <a:t> </a:t>
            </a:r>
            <a:r>
              <a:rPr lang="en-US" sz="4400" dirty="0" err="1" smtClean="0">
                <a:solidFill>
                  <a:srgbClr val="00FF00"/>
                </a:solidFill>
                <a:latin typeface="SutonnyMJ" pitchFamily="2" charset="0"/>
                <a:cs typeface="SutonnyMJ" pitchFamily="2" charset="0"/>
              </a:rPr>
              <a:t>jÿ</a:t>
            </a:r>
            <a:r>
              <a:rPr lang="en-US" sz="4400" dirty="0" smtClean="0">
                <a:solidFill>
                  <a:srgbClr val="00FF00"/>
                </a:solidFill>
                <a:latin typeface="SutonnyMJ" pitchFamily="2" charset="0"/>
                <a:cs typeface="SutonnyMJ" pitchFamily="2" charset="0"/>
              </a:rPr>
              <a:t> </a:t>
            </a:r>
            <a:r>
              <a:rPr lang="en-US" sz="4400" dirty="0" err="1" smtClean="0">
                <a:solidFill>
                  <a:srgbClr val="00FF00"/>
                </a:solidFill>
                <a:latin typeface="SutonnyMJ" pitchFamily="2" charset="0"/>
                <a:cs typeface="SutonnyMJ" pitchFamily="2" charset="0"/>
              </a:rPr>
              <a:t>Ki</a:t>
            </a:r>
            <a:r>
              <a:rPr lang="en-US" sz="4400" dirty="0" smtClean="0">
                <a:solidFill>
                  <a:srgbClr val="00FF00"/>
                </a:solidFill>
                <a:latin typeface="SutonnyMJ" pitchFamily="2" charset="0"/>
                <a:cs typeface="SutonnyMJ" pitchFamily="2" charset="0"/>
              </a:rPr>
              <a:t>|</a:t>
            </a:r>
          </a:p>
          <a:p>
            <a:pPr algn="ctr"/>
            <a:endParaRPr lang="en-US"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box(in)">
                                      <p:cBhvr>
                                        <p:cTn id="7" dur="500"/>
                                        <p:tgtEl>
                                          <p:spTgt spid="5">
                                            <p:bg/>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2000" fill="hold"/>
                                        <p:tgtEl>
                                          <p:spTgt spid="3"/>
                                        </p:tgtEl>
                                        <p:attrNameLst>
                                          <p:attrName>ppt_x</p:attrName>
                                        </p:attrNameLst>
                                      </p:cBhvr>
                                      <p:tavLst>
                                        <p:tav tm="0">
                                          <p:val>
                                            <p:strVal val="#ppt_x"/>
                                          </p:val>
                                        </p:tav>
                                        <p:tav tm="100000">
                                          <p:val>
                                            <p:strVal val="#ppt_x"/>
                                          </p:val>
                                        </p:tav>
                                      </p:tavLst>
                                    </p:anim>
                                    <p:anim calcmode="lin" valueType="num">
                                      <p:cBhvr additive="base">
                                        <p:cTn id="13" dur="2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allAtOnce"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685800" y="2743200"/>
            <a:ext cx="7696200" cy="3810000"/>
          </a:xfrm>
          <a:prstGeom prst="roundRect">
            <a:avLst/>
          </a:prstGeom>
          <a:gradFill>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5400000" scaled="0"/>
          </a:gradFill>
          <a:ln w="57150">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err="1" smtClean="0">
                <a:solidFill>
                  <a:srgbClr val="000066"/>
                </a:solidFill>
                <a:latin typeface="SutonnyMJ" pitchFamily="2" charset="0"/>
                <a:cs typeface="SutonnyMJ" pitchFamily="2" charset="0"/>
              </a:rPr>
              <a:t>nvw`m</a:t>
            </a:r>
            <a:r>
              <a:rPr lang="en-US" sz="6000" b="1" dirty="0" smtClean="0">
                <a:solidFill>
                  <a:srgbClr val="000066"/>
                </a:solidFill>
                <a:latin typeface="SutonnyMJ" pitchFamily="2" charset="0"/>
                <a:cs typeface="SutonnyMJ" pitchFamily="2" charset="0"/>
              </a:rPr>
              <a:t> </a:t>
            </a:r>
            <a:r>
              <a:rPr lang="en-US" sz="6000" b="1" dirty="0" err="1" smtClean="0">
                <a:solidFill>
                  <a:srgbClr val="000066"/>
                </a:solidFill>
                <a:latin typeface="SutonnyMJ" pitchFamily="2" charset="0"/>
                <a:cs typeface="SutonnyMJ" pitchFamily="2" charset="0"/>
              </a:rPr>
              <a:t>kwid</a:t>
            </a:r>
            <a:r>
              <a:rPr lang="en-US" sz="6000" b="1" dirty="0" smtClean="0">
                <a:solidFill>
                  <a:srgbClr val="000066"/>
                </a:solidFill>
                <a:latin typeface="SutonnyMJ" pitchFamily="2" charset="0"/>
                <a:cs typeface="SutonnyMJ" pitchFamily="2" charset="0"/>
              </a:rPr>
              <a:t> </a:t>
            </a:r>
          </a:p>
          <a:p>
            <a:pPr algn="ctr"/>
            <a:r>
              <a:rPr lang="ar-EG" sz="11500" dirty="0" smtClean="0">
                <a:solidFill>
                  <a:schemeClr val="tx1"/>
                </a:solidFill>
                <a:latin typeface="SutonnyMJ" pitchFamily="2" charset="0"/>
                <a:cs typeface="SutonnyMJ" pitchFamily="2" charset="0"/>
              </a:rPr>
              <a:t>كتاب الصلؤة</a:t>
            </a:r>
            <a:endParaRPr lang="en-US" sz="11500" dirty="0" smtClean="0">
              <a:solidFill>
                <a:schemeClr val="tx1"/>
              </a:solidFill>
              <a:latin typeface="SutonnyMJ" pitchFamily="2" charset="0"/>
              <a:cs typeface="SutonnyMJ" pitchFamily="2" charset="0"/>
            </a:endParaRPr>
          </a:p>
        </p:txBody>
      </p:sp>
      <p:sp>
        <p:nvSpPr>
          <p:cNvPr id="4" name="Down Arrow Callout 3"/>
          <p:cNvSpPr/>
          <p:nvPr/>
        </p:nvSpPr>
        <p:spPr>
          <a:xfrm>
            <a:off x="914400" y="228600"/>
            <a:ext cx="7315200" cy="1905000"/>
          </a:xfrm>
          <a:prstGeom prst="downArrowCallout">
            <a:avLst/>
          </a:prstGeom>
          <a:gradFill>
            <a:gsLst>
              <a:gs pos="8000">
                <a:srgbClr val="000066"/>
              </a:gs>
              <a:gs pos="30000">
                <a:srgbClr val="66008F"/>
              </a:gs>
              <a:gs pos="64999">
                <a:srgbClr val="BA0066"/>
              </a:gs>
              <a:gs pos="89999">
                <a:srgbClr val="FF0000"/>
              </a:gs>
              <a:gs pos="100000">
                <a:srgbClr val="FF8200"/>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dirty="0" err="1" smtClean="0">
                <a:solidFill>
                  <a:srgbClr val="00FF00"/>
                </a:solidFill>
                <a:latin typeface="SutonnyMJ" pitchFamily="2" charset="0"/>
                <a:cs typeface="SutonnyMJ" pitchFamily="2" charset="0"/>
              </a:rPr>
              <a:t>AvR‡Ki</a:t>
            </a:r>
            <a:r>
              <a:rPr lang="en-US" sz="8800" dirty="0" smtClean="0">
                <a:solidFill>
                  <a:srgbClr val="00FF00"/>
                </a:solidFill>
                <a:latin typeface="SutonnyMJ" pitchFamily="2" charset="0"/>
                <a:cs typeface="SutonnyMJ" pitchFamily="2" charset="0"/>
              </a:rPr>
              <a:t> </a:t>
            </a:r>
            <a:r>
              <a:rPr lang="en-US" sz="8800" dirty="0" err="1" smtClean="0">
                <a:solidFill>
                  <a:srgbClr val="00FF00"/>
                </a:solidFill>
                <a:latin typeface="SutonnyMJ" pitchFamily="2" charset="0"/>
                <a:cs typeface="SutonnyMJ" pitchFamily="2" charset="0"/>
              </a:rPr>
              <a:t>welq</a:t>
            </a:r>
            <a:r>
              <a:rPr lang="en-US" sz="8800" dirty="0" smtClean="0">
                <a:solidFill>
                  <a:srgbClr val="00FF00"/>
                </a:solidFill>
              </a:rPr>
              <a:t> </a:t>
            </a:r>
            <a:endParaRPr lang="en-US" sz="8800" dirty="0">
              <a:solidFill>
                <a:srgbClr val="00FF00"/>
              </a:solidFill>
            </a:endParaRPr>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diamond(in)">
                                      <p:cBhvr>
                                        <p:cTn id="7" dur="20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wn Arrow Callout 3"/>
          <p:cNvSpPr/>
          <p:nvPr/>
        </p:nvSpPr>
        <p:spPr>
          <a:xfrm>
            <a:off x="228600" y="228600"/>
            <a:ext cx="8686800" cy="1905000"/>
          </a:xfrm>
          <a:prstGeom prst="downArrowCallout">
            <a:avLst/>
          </a:prstGeom>
          <a:gradFill>
            <a:gsLst>
              <a:gs pos="0">
                <a:srgbClr val="000082"/>
              </a:gs>
              <a:gs pos="30000">
                <a:srgbClr val="66008F"/>
              </a:gs>
              <a:gs pos="64999">
                <a:srgbClr val="BA0066"/>
              </a:gs>
              <a:gs pos="89999">
                <a:srgbClr val="FF0000"/>
              </a:gs>
              <a:gs pos="100000">
                <a:srgbClr val="FF8200"/>
              </a:gs>
            </a:gsLst>
            <a:lin ang="27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latin typeface="DhakarchithiMJ" pitchFamily="2" charset="0"/>
                <a:cs typeface="DhakarchithiMJ" pitchFamily="2" charset="0"/>
              </a:rPr>
              <a:t> </a:t>
            </a:r>
          </a:p>
          <a:p>
            <a:pPr algn="ctr"/>
            <a:r>
              <a:rPr lang="en-US" sz="6600" u="sng" dirty="0" smtClean="0">
                <a:solidFill>
                  <a:schemeClr val="bg1"/>
                </a:solidFill>
                <a:latin typeface="SutonnyMJ" pitchFamily="2" charset="0"/>
                <a:cs typeface="SutonnyMJ" pitchFamily="2" charset="0"/>
              </a:rPr>
              <a:t>G </a:t>
            </a:r>
            <a:r>
              <a:rPr lang="en-US" sz="6600" u="sng" dirty="0" err="1" smtClean="0">
                <a:solidFill>
                  <a:schemeClr val="bg1"/>
                </a:solidFill>
                <a:latin typeface="SutonnyMJ" pitchFamily="2" charset="0"/>
                <a:cs typeface="SutonnyMJ" pitchFamily="2" charset="0"/>
              </a:rPr>
              <a:t>cv‡V</a:t>
            </a:r>
            <a:r>
              <a:rPr lang="en-US" sz="6600" u="sng" dirty="0" smtClean="0">
                <a:solidFill>
                  <a:schemeClr val="bg1"/>
                </a:solidFill>
                <a:latin typeface="SutonnyMJ" pitchFamily="2" charset="0"/>
                <a:cs typeface="SutonnyMJ" pitchFamily="2" charset="0"/>
              </a:rPr>
              <a:t> </a:t>
            </a:r>
            <a:r>
              <a:rPr lang="en-US" sz="6600" u="sng" dirty="0" err="1" smtClean="0">
                <a:solidFill>
                  <a:schemeClr val="bg1"/>
                </a:solidFill>
                <a:latin typeface="SutonnyMJ" pitchFamily="2" charset="0"/>
                <a:cs typeface="SutonnyMJ" pitchFamily="2" charset="0"/>
              </a:rPr>
              <a:t>wkÿv_©xiv</a:t>
            </a:r>
            <a:r>
              <a:rPr lang="en-US" sz="6600" u="sng" dirty="0" smtClean="0">
                <a:solidFill>
                  <a:schemeClr val="bg1"/>
                </a:solidFill>
                <a:latin typeface="SutonnyMJ" pitchFamily="2" charset="0"/>
                <a:cs typeface="SutonnyMJ" pitchFamily="2" charset="0"/>
              </a:rPr>
              <a:t> </a:t>
            </a:r>
            <a:r>
              <a:rPr lang="en-US" sz="6600" u="sng" dirty="0" err="1" smtClean="0">
                <a:solidFill>
                  <a:schemeClr val="bg1"/>
                </a:solidFill>
                <a:latin typeface="SutonnyMJ" pitchFamily="2" charset="0"/>
                <a:cs typeface="SutonnyMJ" pitchFamily="2" charset="0"/>
              </a:rPr>
              <a:t>hv</a:t>
            </a:r>
            <a:r>
              <a:rPr lang="en-US" sz="6600" u="sng" dirty="0" smtClean="0">
                <a:solidFill>
                  <a:schemeClr val="bg1"/>
                </a:solidFill>
                <a:latin typeface="SutonnyMJ" pitchFamily="2" charset="0"/>
                <a:cs typeface="SutonnyMJ" pitchFamily="2" charset="0"/>
              </a:rPr>
              <a:t> </a:t>
            </a:r>
            <a:r>
              <a:rPr lang="en-US" sz="6600" u="sng" dirty="0" err="1" smtClean="0">
                <a:solidFill>
                  <a:schemeClr val="bg1"/>
                </a:solidFill>
                <a:latin typeface="SutonnyMJ" pitchFamily="2" charset="0"/>
                <a:cs typeface="SutonnyMJ" pitchFamily="2" charset="0"/>
              </a:rPr>
              <a:t>wkL‡e</a:t>
            </a:r>
            <a:endParaRPr lang="bn-IN" sz="3200" u="sng" dirty="0" smtClean="0">
              <a:solidFill>
                <a:schemeClr val="bg1"/>
              </a:solidFill>
              <a:latin typeface="SutonnyMJ" pitchFamily="2" charset="0"/>
              <a:cs typeface="NikoshBAN" pitchFamily="2" charset="0"/>
            </a:endParaRPr>
          </a:p>
          <a:p>
            <a:pPr algn="ctr"/>
            <a:endParaRPr lang="en-US" sz="3200" dirty="0">
              <a:latin typeface="DhakarchithiMJ" pitchFamily="2" charset="0"/>
              <a:cs typeface="DhakarchithiMJ" pitchFamily="2" charset="0"/>
            </a:endParaRPr>
          </a:p>
        </p:txBody>
      </p:sp>
      <p:sp>
        <p:nvSpPr>
          <p:cNvPr id="5" name="Plaque 4"/>
          <p:cNvSpPr/>
          <p:nvPr/>
        </p:nvSpPr>
        <p:spPr>
          <a:xfrm>
            <a:off x="0" y="2362200"/>
            <a:ext cx="9144000" cy="4343400"/>
          </a:xfrm>
          <a:prstGeom prst="plaque">
            <a:avLst>
              <a:gd name="adj" fmla="val 17259"/>
            </a:avLst>
          </a:prstGeom>
          <a:blipFill>
            <a:blip r:embed="rId2">
              <a:duotone>
                <a:prstClr val="black"/>
                <a:schemeClr val="accent2">
                  <a:tint val="45000"/>
                  <a:satMod val="400000"/>
                </a:schemeClr>
              </a:duotone>
              <a:lum bright="9000"/>
            </a:blip>
            <a:tile tx="0" ty="0" sx="100000" sy="100000" flip="none" algn="tl"/>
          </a:bli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itchFamily="2" charset="2"/>
              <a:buChar char="v"/>
            </a:pPr>
            <a:endParaRPr lang="en-US" sz="2800" b="1" dirty="0" smtClean="0">
              <a:solidFill>
                <a:schemeClr val="tx1"/>
              </a:solidFill>
              <a:latin typeface="SutonnyMJ" pitchFamily="2" charset="0"/>
              <a:cs typeface="SutonnyMJ" pitchFamily="2" charset="0"/>
            </a:endParaRPr>
          </a:p>
          <a:p>
            <a:endParaRPr lang="en-US" b="1" dirty="0" smtClean="0">
              <a:solidFill>
                <a:schemeClr val="tx1"/>
              </a:solidFill>
              <a:latin typeface="SutonnyMJ" pitchFamily="2" charset="0"/>
              <a:cs typeface="SutonnyMJ" pitchFamily="2" charset="0"/>
            </a:endParaRPr>
          </a:p>
          <a:p>
            <a:pPr>
              <a:buFont typeface="Wingdings" pitchFamily="2" charset="2"/>
              <a:buChar char="v"/>
            </a:pPr>
            <a:r>
              <a:rPr lang="en-US" sz="2800" b="1" dirty="0" smtClean="0">
                <a:solidFill>
                  <a:schemeClr val="tx1"/>
                </a:solidFill>
                <a:latin typeface="SutonnyMJ" pitchFamily="2" charset="0"/>
                <a:cs typeface="SutonnyMJ" pitchFamily="2" charset="0"/>
              </a:rPr>
              <a:t>  </a:t>
            </a:r>
            <a:r>
              <a:rPr lang="ar-EG" sz="3200" b="1" dirty="0" smtClean="0">
                <a:solidFill>
                  <a:schemeClr val="tx1"/>
                </a:solidFill>
                <a:latin typeface="SutonnyMJ" pitchFamily="2" charset="0"/>
                <a:cs typeface="SutonnyMJ" pitchFamily="2" charset="0"/>
              </a:rPr>
              <a:t>كتاب الصلؤة</a:t>
            </a:r>
            <a:r>
              <a:rPr lang="en-US" sz="3200" b="1" dirty="0" smtClean="0">
                <a:solidFill>
                  <a:schemeClr val="tx1"/>
                </a:solidFill>
                <a:latin typeface="SutonnyMJ" pitchFamily="2" charset="0"/>
                <a:cs typeface="SutonnyMJ" pitchFamily="2" charset="0"/>
              </a:rPr>
              <a:t> </a:t>
            </a:r>
            <a:r>
              <a:rPr lang="en-US" sz="3200" b="1" dirty="0" err="1" smtClean="0">
                <a:solidFill>
                  <a:schemeClr val="tx1"/>
                </a:solidFill>
                <a:latin typeface="SutonnyMJ" pitchFamily="2" charset="0"/>
                <a:cs typeface="SutonnyMJ" pitchFamily="2" charset="0"/>
              </a:rPr>
              <a:t>Gi</a:t>
            </a:r>
            <a:r>
              <a:rPr lang="en-US" sz="3200" b="1" dirty="0" smtClean="0">
                <a:solidFill>
                  <a:schemeClr val="tx1"/>
                </a:solidFill>
                <a:latin typeface="SutonnyMJ" pitchFamily="2" charset="0"/>
                <a:cs typeface="SutonnyMJ" pitchFamily="2" charset="0"/>
              </a:rPr>
              <a:t> 519 </a:t>
            </a:r>
            <a:r>
              <a:rPr lang="en-US" sz="3200" b="1" dirty="0" err="1" smtClean="0">
                <a:solidFill>
                  <a:schemeClr val="tx1"/>
                </a:solidFill>
                <a:latin typeface="SutonnyMJ" pitchFamily="2" charset="0"/>
                <a:cs typeface="SutonnyMJ" pitchFamily="2" charset="0"/>
              </a:rPr>
              <a:t>bs</a:t>
            </a:r>
            <a:r>
              <a:rPr lang="en-US" sz="3200" b="1" dirty="0" smtClean="0">
                <a:solidFill>
                  <a:schemeClr val="tx1"/>
                </a:solidFill>
                <a:latin typeface="SutonnyMJ" pitchFamily="2" charset="0"/>
                <a:cs typeface="SutonnyMJ" pitchFamily="2" charset="0"/>
              </a:rPr>
              <a:t> </a:t>
            </a:r>
            <a:r>
              <a:rPr lang="en-US" sz="3200" b="1" dirty="0" err="1" smtClean="0">
                <a:solidFill>
                  <a:schemeClr val="tx1"/>
                </a:solidFill>
                <a:latin typeface="SutonnyMJ" pitchFamily="2" charset="0"/>
                <a:cs typeface="SutonnyMJ" pitchFamily="2" charset="0"/>
              </a:rPr>
              <a:t>nvw`‡mi</a:t>
            </a:r>
            <a:r>
              <a:rPr lang="en-US" sz="3200" b="1" dirty="0" smtClean="0">
                <a:solidFill>
                  <a:schemeClr val="tx1"/>
                </a:solidFill>
                <a:latin typeface="SutonnyMJ" pitchFamily="2" charset="0"/>
                <a:cs typeface="SutonnyMJ" pitchFamily="2" charset="0"/>
              </a:rPr>
              <a:t> </a:t>
            </a:r>
            <a:r>
              <a:rPr lang="en-US" sz="3200" b="1" dirty="0" err="1" smtClean="0">
                <a:solidFill>
                  <a:schemeClr val="tx1"/>
                </a:solidFill>
                <a:latin typeface="SutonnyMJ" pitchFamily="2" charset="0"/>
                <a:cs typeface="SutonnyMJ" pitchFamily="2" charset="0"/>
              </a:rPr>
              <a:t>Abyev</a:t>
            </a:r>
            <a:r>
              <a:rPr lang="en-US" sz="3200" b="1" dirty="0" smtClean="0">
                <a:solidFill>
                  <a:schemeClr val="tx1"/>
                </a:solidFill>
                <a:latin typeface="SutonnyMJ" pitchFamily="2" charset="0"/>
                <a:cs typeface="SutonnyMJ" pitchFamily="2" charset="0"/>
              </a:rPr>
              <a:t>` </a:t>
            </a:r>
            <a:r>
              <a:rPr lang="en-US" sz="3200" b="1" dirty="0" err="1" smtClean="0">
                <a:solidFill>
                  <a:schemeClr val="tx1"/>
                </a:solidFill>
                <a:latin typeface="SutonnyMJ" pitchFamily="2" charset="0"/>
                <a:cs typeface="SutonnyMJ" pitchFamily="2" charset="0"/>
              </a:rPr>
              <a:t>Ki‡Z</a:t>
            </a:r>
            <a:r>
              <a:rPr lang="en-US" sz="3200" b="1" dirty="0" smtClean="0">
                <a:solidFill>
                  <a:schemeClr val="tx1"/>
                </a:solidFill>
                <a:latin typeface="SutonnyMJ" pitchFamily="2" charset="0"/>
                <a:cs typeface="SutonnyMJ" pitchFamily="2" charset="0"/>
              </a:rPr>
              <a:t> </a:t>
            </a:r>
            <a:r>
              <a:rPr lang="en-US" sz="3200" b="1" dirty="0" err="1" smtClean="0">
                <a:solidFill>
                  <a:schemeClr val="tx1"/>
                </a:solidFill>
                <a:latin typeface="SutonnyMJ" pitchFamily="2" charset="0"/>
                <a:cs typeface="SutonnyMJ" pitchFamily="2" charset="0"/>
              </a:rPr>
              <a:t>cvi‡e</a:t>
            </a:r>
            <a:r>
              <a:rPr lang="en-US" sz="3200" b="1" dirty="0" smtClean="0">
                <a:solidFill>
                  <a:schemeClr val="tx1"/>
                </a:solidFill>
                <a:latin typeface="SutonnyMJ" pitchFamily="2" charset="0"/>
                <a:cs typeface="SutonnyMJ" pitchFamily="2" charset="0"/>
              </a:rPr>
              <a:t>,</a:t>
            </a:r>
            <a:endParaRPr lang="en-US" sz="4000" b="1" dirty="0" smtClean="0">
              <a:solidFill>
                <a:schemeClr val="tx1"/>
              </a:solidFill>
              <a:latin typeface="NikoshBAN" pitchFamily="2" charset="0"/>
            </a:endParaRPr>
          </a:p>
          <a:p>
            <a:pPr>
              <a:buFont typeface="Wingdings" pitchFamily="2" charset="2"/>
              <a:buChar char="v"/>
            </a:pPr>
            <a:r>
              <a:rPr lang="en-US" sz="3600" b="1" dirty="0" smtClean="0">
                <a:solidFill>
                  <a:schemeClr val="tx1"/>
                </a:solidFill>
                <a:latin typeface="SutonnyMJ" pitchFamily="2" charset="0"/>
                <a:cs typeface="SutonnyMJ" pitchFamily="2" charset="0"/>
              </a:rPr>
              <a:t>  </a:t>
            </a:r>
            <a:r>
              <a:rPr lang="ar-EG" sz="3600" b="1" dirty="0" smtClean="0">
                <a:solidFill>
                  <a:schemeClr val="tx1"/>
                </a:solidFill>
                <a:latin typeface="SutonnyMJ" pitchFamily="2" charset="0"/>
                <a:cs typeface="SutonnyMJ" pitchFamily="2" charset="0"/>
              </a:rPr>
              <a:t>الصلؤة</a:t>
            </a:r>
            <a:r>
              <a:rPr lang="en-US" sz="3600" b="1" dirty="0" smtClean="0">
                <a:solidFill>
                  <a:schemeClr val="tx1"/>
                </a:solidFill>
                <a:latin typeface="SutonnyMJ" pitchFamily="2" charset="0"/>
                <a:cs typeface="SutonnyMJ" pitchFamily="2" charset="0"/>
              </a:rPr>
              <a:t> </a:t>
            </a:r>
            <a:r>
              <a:rPr lang="en-US" sz="3200" b="1" dirty="0" err="1" smtClean="0">
                <a:solidFill>
                  <a:schemeClr val="tx1"/>
                </a:solidFill>
                <a:latin typeface="SutonnyMJ" pitchFamily="2" charset="0"/>
                <a:cs typeface="SutonnyMJ" pitchFamily="2" charset="0"/>
              </a:rPr>
              <a:t>cwiPq</a:t>
            </a:r>
            <a:r>
              <a:rPr lang="en-US" sz="3200" b="1" dirty="0" smtClean="0">
                <a:solidFill>
                  <a:schemeClr val="tx1"/>
                </a:solidFill>
                <a:latin typeface="SutonnyMJ" pitchFamily="2" charset="0"/>
                <a:cs typeface="SutonnyMJ" pitchFamily="2" charset="0"/>
              </a:rPr>
              <a:t> </a:t>
            </a:r>
            <a:r>
              <a:rPr lang="en-US" sz="3200" b="1" dirty="0" err="1" smtClean="0">
                <a:solidFill>
                  <a:schemeClr val="tx1"/>
                </a:solidFill>
                <a:latin typeface="SutonnyMJ" pitchFamily="2" charset="0"/>
                <a:cs typeface="SutonnyMJ" pitchFamily="2" charset="0"/>
              </a:rPr>
              <a:t>ej‡Z</a:t>
            </a:r>
            <a:r>
              <a:rPr lang="en-US" sz="3200" b="1" dirty="0" smtClean="0">
                <a:solidFill>
                  <a:schemeClr val="tx1"/>
                </a:solidFill>
                <a:latin typeface="SutonnyMJ" pitchFamily="2" charset="0"/>
                <a:cs typeface="SutonnyMJ" pitchFamily="2" charset="0"/>
              </a:rPr>
              <a:t> </a:t>
            </a:r>
            <a:r>
              <a:rPr lang="en-US" sz="3200" b="1" dirty="0" err="1" smtClean="0">
                <a:solidFill>
                  <a:schemeClr val="tx1"/>
                </a:solidFill>
                <a:latin typeface="SutonnyMJ" pitchFamily="2" charset="0"/>
                <a:cs typeface="SutonnyMJ" pitchFamily="2" charset="0"/>
              </a:rPr>
              <a:t>cvi‡e</a:t>
            </a:r>
            <a:r>
              <a:rPr lang="ar-EG" sz="3200" b="1" dirty="0" smtClean="0">
                <a:solidFill>
                  <a:schemeClr val="tx1"/>
                </a:solidFill>
                <a:latin typeface="SutonnyMJ" pitchFamily="2" charset="0"/>
                <a:cs typeface="SutonnyMJ" pitchFamily="2" charset="0"/>
              </a:rPr>
              <a:t>,</a:t>
            </a:r>
            <a:endParaRPr lang="bn-IN" sz="3200" b="1" dirty="0" smtClean="0">
              <a:solidFill>
                <a:schemeClr val="tx1"/>
              </a:solidFill>
              <a:latin typeface="NikoshBAN" pitchFamily="2" charset="0"/>
              <a:cs typeface="NikoshBAN" pitchFamily="2" charset="0"/>
            </a:endParaRPr>
          </a:p>
          <a:p>
            <a:pPr>
              <a:buFont typeface="Wingdings" pitchFamily="2" charset="2"/>
              <a:buChar char="v"/>
            </a:pPr>
            <a:r>
              <a:rPr lang="en-US" sz="3600" b="1" dirty="0" smtClean="0">
                <a:solidFill>
                  <a:schemeClr val="tx1"/>
                </a:solidFill>
                <a:latin typeface="NikoshBAN" pitchFamily="2" charset="0"/>
              </a:rPr>
              <a:t> </a:t>
            </a:r>
            <a:r>
              <a:rPr lang="ar-AE" sz="3600" b="1" dirty="0" smtClean="0">
                <a:solidFill>
                  <a:schemeClr val="tx1"/>
                </a:solidFill>
                <a:latin typeface="NikoshBAN" pitchFamily="2" charset="0"/>
              </a:rPr>
              <a:t> </a:t>
            </a:r>
            <a:r>
              <a:rPr lang="ar-EG" sz="3600" b="1" dirty="0" smtClean="0">
                <a:solidFill>
                  <a:schemeClr val="tx1"/>
                </a:solidFill>
                <a:latin typeface="SutonnyMJ" pitchFamily="2" charset="0"/>
                <a:cs typeface="SutonnyMJ" pitchFamily="2" charset="0"/>
              </a:rPr>
              <a:t>الصلؤة</a:t>
            </a:r>
            <a:r>
              <a:rPr lang="ar-AE" sz="3600" b="1" dirty="0" smtClean="0">
                <a:solidFill>
                  <a:schemeClr val="tx1"/>
                </a:solidFill>
                <a:latin typeface="NikoshBAN" pitchFamily="2" charset="0"/>
              </a:rPr>
              <a:t> </a:t>
            </a:r>
            <a:r>
              <a:rPr lang="en-US" sz="3200" b="1" dirty="0" err="1" smtClean="0">
                <a:solidFill>
                  <a:schemeClr val="tx1"/>
                </a:solidFill>
                <a:latin typeface="SutonnyMJ" pitchFamily="2" charset="0"/>
                <a:cs typeface="SutonnyMJ" pitchFamily="2" charset="0"/>
              </a:rPr>
              <a:t>Gi</a:t>
            </a:r>
            <a:r>
              <a:rPr lang="en-US" sz="3200" b="1" dirty="0" smtClean="0">
                <a:solidFill>
                  <a:schemeClr val="tx1"/>
                </a:solidFill>
                <a:latin typeface="SutonnyMJ" pitchFamily="2" charset="0"/>
                <a:cs typeface="SutonnyMJ" pitchFamily="2" charset="0"/>
              </a:rPr>
              <a:t> </a:t>
            </a:r>
            <a:r>
              <a:rPr lang="en-US" sz="3200" b="1" dirty="0" err="1" smtClean="0">
                <a:solidFill>
                  <a:schemeClr val="tx1"/>
                </a:solidFill>
                <a:latin typeface="SutonnyMJ" pitchFamily="2" charset="0"/>
                <a:cs typeface="SutonnyMJ" pitchFamily="2" charset="0"/>
              </a:rPr>
              <a:t>weavb</a:t>
            </a:r>
            <a:r>
              <a:rPr lang="en-US" sz="3200" b="1" dirty="0" smtClean="0">
                <a:solidFill>
                  <a:schemeClr val="tx1"/>
                </a:solidFill>
                <a:latin typeface="SutonnyMJ" pitchFamily="2" charset="0"/>
                <a:cs typeface="SutonnyMJ" pitchFamily="2" charset="0"/>
              </a:rPr>
              <a:t> </a:t>
            </a:r>
            <a:r>
              <a:rPr lang="en-US" sz="3200" b="1" dirty="0" err="1" smtClean="0">
                <a:solidFill>
                  <a:schemeClr val="tx1"/>
                </a:solidFill>
                <a:latin typeface="SutonnyMJ" pitchFamily="2" charset="0"/>
                <a:cs typeface="SutonnyMJ" pitchFamily="2" charset="0"/>
              </a:rPr>
              <a:t>ej‡Z</a:t>
            </a:r>
            <a:r>
              <a:rPr lang="en-US" sz="3200" b="1" dirty="0" smtClean="0">
                <a:solidFill>
                  <a:schemeClr val="tx1"/>
                </a:solidFill>
                <a:latin typeface="SutonnyMJ" pitchFamily="2" charset="0"/>
                <a:cs typeface="SutonnyMJ" pitchFamily="2" charset="0"/>
              </a:rPr>
              <a:t> </a:t>
            </a:r>
            <a:r>
              <a:rPr lang="en-US" sz="3200" b="1" dirty="0" err="1" smtClean="0">
                <a:solidFill>
                  <a:schemeClr val="tx1"/>
                </a:solidFill>
                <a:latin typeface="SutonnyMJ" pitchFamily="2" charset="0"/>
                <a:cs typeface="SutonnyMJ" pitchFamily="2" charset="0"/>
              </a:rPr>
              <a:t>cvi‡e</a:t>
            </a:r>
            <a:r>
              <a:rPr lang="ar-EG" sz="3600" b="1" dirty="0" smtClean="0">
                <a:solidFill>
                  <a:schemeClr val="tx1"/>
                </a:solidFill>
                <a:latin typeface="SutonnyMJ" pitchFamily="2" charset="0"/>
                <a:cs typeface="SutonnyMJ" pitchFamily="2" charset="0"/>
              </a:rPr>
              <a:t>,</a:t>
            </a:r>
            <a:endParaRPr lang="bn-IN" sz="3600" b="1" dirty="0" smtClean="0">
              <a:solidFill>
                <a:schemeClr val="tx1"/>
              </a:solidFill>
              <a:latin typeface="NikoshBAN" pitchFamily="2" charset="0"/>
              <a:cs typeface="NikoshBAN" pitchFamily="2" charset="0"/>
            </a:endParaRPr>
          </a:p>
          <a:p>
            <a:pPr>
              <a:buFont typeface="Wingdings" pitchFamily="2" charset="2"/>
              <a:buChar char="v"/>
            </a:pPr>
            <a:r>
              <a:rPr lang="en-US" sz="3600" b="1" dirty="0" smtClean="0">
                <a:solidFill>
                  <a:schemeClr val="tx1"/>
                </a:solidFill>
                <a:latin typeface="SutonnyMJ" pitchFamily="2" charset="0"/>
                <a:cs typeface="SutonnyMJ" pitchFamily="2" charset="0"/>
              </a:rPr>
              <a:t> </a:t>
            </a:r>
            <a:r>
              <a:rPr lang="ar-EG" sz="3600" b="1" dirty="0" smtClean="0">
                <a:solidFill>
                  <a:schemeClr val="tx1"/>
                </a:solidFill>
                <a:latin typeface="SutonnyMJ" pitchFamily="2" charset="0"/>
                <a:cs typeface="SutonnyMJ" pitchFamily="2" charset="0"/>
              </a:rPr>
              <a:t>الصلؤة</a:t>
            </a:r>
            <a:r>
              <a:rPr lang="ar-AE" sz="3600" b="1" dirty="0" smtClean="0">
                <a:solidFill>
                  <a:schemeClr val="tx1"/>
                </a:solidFill>
                <a:latin typeface="NikoshBAN" pitchFamily="2" charset="0"/>
              </a:rPr>
              <a:t> </a:t>
            </a:r>
            <a:r>
              <a:rPr lang="en-US" sz="3600" b="1" dirty="0" smtClean="0">
                <a:solidFill>
                  <a:schemeClr val="tx1"/>
                </a:solidFill>
                <a:latin typeface="SutonnyMJ" pitchFamily="2" charset="0"/>
                <a:cs typeface="SutonnyMJ" pitchFamily="2" charset="0"/>
              </a:rPr>
              <a:t> </a:t>
            </a:r>
            <a:r>
              <a:rPr lang="en-US" sz="3200" b="1" dirty="0" err="1" smtClean="0">
                <a:solidFill>
                  <a:schemeClr val="tx1"/>
                </a:solidFill>
                <a:latin typeface="SutonnyMJ" pitchFamily="2" charset="0"/>
                <a:cs typeface="SutonnyMJ" pitchFamily="2" charset="0"/>
              </a:rPr>
              <a:t>Gi</a:t>
            </a:r>
            <a:r>
              <a:rPr lang="en-US" sz="3200" b="1" dirty="0" smtClean="0">
                <a:solidFill>
                  <a:schemeClr val="tx1"/>
                </a:solidFill>
                <a:latin typeface="SutonnyMJ" pitchFamily="2" charset="0"/>
                <a:cs typeface="SutonnyMJ" pitchFamily="2" charset="0"/>
              </a:rPr>
              <a:t> </a:t>
            </a:r>
            <a:r>
              <a:rPr lang="ar-EG" sz="3200" b="1" dirty="0" smtClean="0">
                <a:solidFill>
                  <a:schemeClr val="tx1"/>
                </a:solidFill>
                <a:latin typeface="SutonnyMJ" pitchFamily="2" charset="0"/>
                <a:cs typeface="SutonnyMJ" pitchFamily="2" charset="0"/>
              </a:rPr>
              <a:t>diR</a:t>
            </a:r>
            <a:r>
              <a:rPr lang="en-US" sz="3200" b="1" dirty="0" smtClean="0">
                <a:solidFill>
                  <a:schemeClr val="tx1"/>
                </a:solidFill>
                <a:latin typeface="SutonnyMJ" pitchFamily="2" charset="0"/>
                <a:cs typeface="SutonnyMJ" pitchFamily="2" charset="0"/>
              </a:rPr>
              <a:t> </a:t>
            </a:r>
            <a:r>
              <a:rPr lang="en-US" sz="3200" b="1" dirty="0" err="1" smtClean="0">
                <a:solidFill>
                  <a:schemeClr val="tx1"/>
                </a:solidFill>
                <a:latin typeface="SutonnyMJ" pitchFamily="2" charset="0"/>
                <a:cs typeface="SutonnyMJ" pitchFamily="2" charset="0"/>
              </a:rPr>
              <a:t>KqwU</a:t>
            </a:r>
            <a:r>
              <a:rPr lang="en-US" sz="3200" b="1" dirty="0" smtClean="0">
                <a:solidFill>
                  <a:schemeClr val="tx1"/>
                </a:solidFill>
                <a:latin typeface="SutonnyMJ" pitchFamily="2" charset="0"/>
                <a:cs typeface="SutonnyMJ" pitchFamily="2" charset="0"/>
              </a:rPr>
              <a:t> I </a:t>
            </a:r>
            <a:r>
              <a:rPr lang="en-US" sz="3200" b="1" dirty="0" err="1" smtClean="0">
                <a:solidFill>
                  <a:schemeClr val="tx1"/>
                </a:solidFill>
                <a:latin typeface="SutonnyMJ" pitchFamily="2" charset="0"/>
                <a:cs typeface="SutonnyMJ" pitchFamily="2" charset="0"/>
              </a:rPr>
              <a:t>wK</a:t>
            </a:r>
            <a:r>
              <a:rPr lang="en-US" sz="3200" b="1" dirty="0" smtClean="0">
                <a:solidFill>
                  <a:schemeClr val="tx1"/>
                </a:solidFill>
                <a:latin typeface="SutonnyMJ" pitchFamily="2" charset="0"/>
                <a:cs typeface="SutonnyMJ" pitchFamily="2" charset="0"/>
              </a:rPr>
              <a:t> </a:t>
            </a:r>
            <a:r>
              <a:rPr lang="en-US" sz="3200" b="1" dirty="0" err="1" smtClean="0">
                <a:solidFill>
                  <a:schemeClr val="tx1"/>
                </a:solidFill>
                <a:latin typeface="SutonnyMJ" pitchFamily="2" charset="0"/>
                <a:cs typeface="SutonnyMJ" pitchFamily="2" charset="0"/>
              </a:rPr>
              <a:t>wK</a:t>
            </a:r>
            <a:r>
              <a:rPr lang="en-US" sz="3200" b="1" dirty="0" smtClean="0">
                <a:solidFill>
                  <a:schemeClr val="tx1"/>
                </a:solidFill>
                <a:latin typeface="SutonnyMJ" pitchFamily="2" charset="0"/>
                <a:cs typeface="SutonnyMJ" pitchFamily="2" charset="0"/>
              </a:rPr>
              <a:t>? </a:t>
            </a:r>
            <a:r>
              <a:rPr lang="en-US" sz="3200" b="1" dirty="0" err="1" smtClean="0">
                <a:solidFill>
                  <a:schemeClr val="tx1"/>
                </a:solidFill>
                <a:latin typeface="SutonnyMJ" pitchFamily="2" charset="0"/>
                <a:cs typeface="SutonnyMJ" pitchFamily="2" charset="0"/>
              </a:rPr>
              <a:t>ej‡Z</a:t>
            </a:r>
            <a:r>
              <a:rPr lang="en-US" sz="3200" b="1" dirty="0" smtClean="0">
                <a:solidFill>
                  <a:schemeClr val="tx1"/>
                </a:solidFill>
                <a:latin typeface="SutonnyMJ" pitchFamily="2" charset="0"/>
                <a:cs typeface="SutonnyMJ" pitchFamily="2" charset="0"/>
              </a:rPr>
              <a:t> </a:t>
            </a:r>
            <a:r>
              <a:rPr lang="en-US" sz="3200" b="1" dirty="0" err="1" smtClean="0">
                <a:solidFill>
                  <a:schemeClr val="tx1"/>
                </a:solidFill>
                <a:latin typeface="SutonnyMJ" pitchFamily="2" charset="0"/>
                <a:cs typeface="SutonnyMJ" pitchFamily="2" charset="0"/>
              </a:rPr>
              <a:t>cvi‡e</a:t>
            </a:r>
            <a:r>
              <a:rPr lang="en-US" sz="3200" b="1" dirty="0" smtClean="0">
                <a:solidFill>
                  <a:schemeClr val="tx1"/>
                </a:solidFill>
                <a:latin typeface="SutonnyMJ" pitchFamily="2" charset="0"/>
                <a:cs typeface="SutonnyMJ" pitchFamily="2" charset="0"/>
              </a:rPr>
              <a:t>,</a:t>
            </a:r>
          </a:p>
          <a:p>
            <a:pPr>
              <a:buFont typeface="Wingdings" pitchFamily="2" charset="2"/>
              <a:buChar char="v"/>
            </a:pPr>
            <a:r>
              <a:rPr lang="en-US" sz="3200" b="1" dirty="0" smtClean="0">
                <a:solidFill>
                  <a:schemeClr val="tx1"/>
                </a:solidFill>
                <a:latin typeface="SutonnyMJ" pitchFamily="2" charset="0"/>
                <a:cs typeface="SutonnyMJ" pitchFamily="2" charset="0"/>
              </a:rPr>
              <a:t>   </a:t>
            </a:r>
            <a:r>
              <a:rPr lang="ar-EG" sz="3600" b="1" dirty="0" smtClean="0">
                <a:solidFill>
                  <a:schemeClr val="tx1"/>
                </a:solidFill>
                <a:latin typeface="SutonnyMJ" pitchFamily="2" charset="0"/>
                <a:cs typeface="SutonnyMJ" pitchFamily="2" charset="0"/>
              </a:rPr>
              <a:t>الصلؤة</a:t>
            </a:r>
            <a:r>
              <a:rPr lang="en-US" sz="3600" b="1" dirty="0" smtClean="0">
                <a:solidFill>
                  <a:schemeClr val="tx1"/>
                </a:solidFill>
                <a:latin typeface="SutonnyMJ" pitchFamily="2" charset="0"/>
                <a:cs typeface="SutonnyMJ" pitchFamily="2" charset="0"/>
              </a:rPr>
              <a:t> </a:t>
            </a:r>
            <a:r>
              <a:rPr lang="en-US" sz="3200" b="1" dirty="0" err="1" smtClean="0">
                <a:solidFill>
                  <a:schemeClr val="tx1"/>
                </a:solidFill>
                <a:latin typeface="SutonnyMJ" pitchFamily="2" charset="0"/>
                <a:cs typeface="SutonnyMJ" pitchFamily="2" charset="0"/>
              </a:rPr>
              <a:t>Gi</a:t>
            </a:r>
            <a:r>
              <a:rPr lang="en-US" sz="3200" b="1" dirty="0" smtClean="0">
                <a:solidFill>
                  <a:schemeClr val="tx1"/>
                </a:solidFill>
                <a:latin typeface="SutonnyMJ" pitchFamily="2" charset="0"/>
                <a:cs typeface="SutonnyMJ" pitchFamily="2" charset="0"/>
              </a:rPr>
              <a:t> </a:t>
            </a:r>
            <a:r>
              <a:rPr lang="ar-EG" sz="3200" b="1" dirty="0" smtClean="0">
                <a:solidFill>
                  <a:schemeClr val="tx1"/>
                </a:solidFill>
                <a:latin typeface="SutonnyMJ" pitchFamily="2" charset="0"/>
                <a:cs typeface="SutonnyMJ" pitchFamily="2" charset="0"/>
              </a:rPr>
              <a:t>d</a:t>
            </a:r>
            <a:r>
              <a:rPr lang="en-US" sz="3200" b="1" dirty="0" err="1" smtClean="0">
                <a:solidFill>
                  <a:schemeClr val="tx1"/>
                </a:solidFill>
                <a:latin typeface="SutonnyMJ" pitchFamily="2" charset="0"/>
                <a:cs typeface="SutonnyMJ" pitchFamily="2" charset="0"/>
              </a:rPr>
              <a:t>whjZ</a:t>
            </a:r>
            <a:r>
              <a:rPr lang="en-US" sz="3200" b="1" dirty="0" smtClean="0">
                <a:solidFill>
                  <a:schemeClr val="tx1"/>
                </a:solidFill>
                <a:latin typeface="SutonnyMJ" pitchFamily="2" charset="0"/>
                <a:cs typeface="SutonnyMJ" pitchFamily="2" charset="0"/>
              </a:rPr>
              <a:t> </a:t>
            </a:r>
            <a:r>
              <a:rPr lang="en-US" sz="3200" b="1" dirty="0" err="1" smtClean="0">
                <a:solidFill>
                  <a:schemeClr val="tx1"/>
                </a:solidFill>
                <a:latin typeface="SutonnyMJ" pitchFamily="2" charset="0"/>
                <a:cs typeface="SutonnyMJ" pitchFamily="2" charset="0"/>
              </a:rPr>
              <a:t>ej‡Z</a:t>
            </a:r>
            <a:r>
              <a:rPr lang="en-US" sz="3200" b="1" dirty="0" smtClean="0">
                <a:solidFill>
                  <a:schemeClr val="tx1"/>
                </a:solidFill>
                <a:latin typeface="SutonnyMJ" pitchFamily="2" charset="0"/>
                <a:cs typeface="SutonnyMJ" pitchFamily="2" charset="0"/>
              </a:rPr>
              <a:t> </a:t>
            </a:r>
            <a:r>
              <a:rPr lang="en-US" sz="3200" b="1" dirty="0" err="1" smtClean="0">
                <a:solidFill>
                  <a:schemeClr val="tx1"/>
                </a:solidFill>
                <a:latin typeface="SutonnyMJ" pitchFamily="2" charset="0"/>
                <a:cs typeface="SutonnyMJ" pitchFamily="2" charset="0"/>
              </a:rPr>
              <a:t>cvi‡e</a:t>
            </a:r>
            <a:r>
              <a:rPr lang="en-US" sz="3200" b="1" dirty="0" smtClean="0">
                <a:solidFill>
                  <a:schemeClr val="tx1"/>
                </a:solidFill>
                <a:latin typeface="SutonnyMJ" pitchFamily="2" charset="0"/>
                <a:cs typeface="SutonnyMJ" pitchFamily="2" charset="0"/>
              </a:rPr>
              <a:t>,</a:t>
            </a:r>
          </a:p>
          <a:p>
            <a:pPr>
              <a:buFont typeface="Wingdings" pitchFamily="2" charset="2"/>
              <a:buChar char="v"/>
            </a:pPr>
            <a:r>
              <a:rPr lang="en-US" sz="2800" b="1" dirty="0" smtClean="0">
                <a:solidFill>
                  <a:schemeClr val="tx1"/>
                </a:solidFill>
                <a:latin typeface="SutonnyMJ" pitchFamily="2" charset="0"/>
                <a:cs typeface="SutonnyMJ" pitchFamily="2" charset="0"/>
              </a:rPr>
              <a:t>    </a:t>
            </a:r>
            <a:r>
              <a:rPr lang="ar-EG" sz="3200" b="1" dirty="0" smtClean="0">
                <a:solidFill>
                  <a:schemeClr val="tx1"/>
                </a:solidFill>
                <a:latin typeface="NikoshBAN" pitchFamily="2" charset="0"/>
                <a:cs typeface="NikoshBAN" pitchFamily="2" charset="0"/>
              </a:rPr>
              <a:t>عليه</a:t>
            </a:r>
            <a:r>
              <a:rPr lang="en-US" sz="3200" b="1" dirty="0" smtClean="0">
                <a:solidFill>
                  <a:schemeClr val="tx1"/>
                </a:solidFill>
                <a:latin typeface="NikoshBAN" pitchFamily="2" charset="0"/>
                <a:cs typeface="NikoshBAN" pitchFamily="2" charset="0"/>
              </a:rPr>
              <a:t> </a:t>
            </a:r>
            <a:r>
              <a:rPr lang="ar-EG" sz="3200" b="1" dirty="0" smtClean="0">
                <a:solidFill>
                  <a:schemeClr val="tx1"/>
                </a:solidFill>
                <a:latin typeface="NikoshBAN" pitchFamily="2" charset="0"/>
              </a:rPr>
              <a:t>متفق</a:t>
            </a:r>
            <a:r>
              <a:rPr lang="en-US" sz="3200" b="1" dirty="0" smtClean="0">
                <a:solidFill>
                  <a:schemeClr val="tx1"/>
                </a:solidFill>
                <a:latin typeface="NikoshBAN" pitchFamily="2" charset="0"/>
                <a:cs typeface="NikoshBAN" pitchFamily="2" charset="0"/>
              </a:rPr>
              <a:t> </a:t>
            </a:r>
            <a:r>
              <a:rPr lang="en-US" sz="3200" b="1" dirty="0" err="1" smtClean="0">
                <a:solidFill>
                  <a:schemeClr val="tx1"/>
                </a:solidFill>
                <a:latin typeface="SutonnyMJ" pitchFamily="2" charset="0"/>
                <a:cs typeface="SutonnyMJ" pitchFamily="2" charset="0"/>
              </a:rPr>
              <a:t>Kx</a:t>
            </a:r>
            <a:r>
              <a:rPr lang="en-US" sz="3200" b="1" dirty="0" smtClean="0">
                <a:solidFill>
                  <a:schemeClr val="tx1"/>
                </a:solidFill>
                <a:latin typeface="SutonnyMJ" pitchFamily="2" charset="0"/>
                <a:cs typeface="SutonnyMJ" pitchFamily="2" charset="0"/>
              </a:rPr>
              <a:t> </a:t>
            </a:r>
            <a:r>
              <a:rPr lang="en-US" sz="3200" b="1" dirty="0" err="1" smtClean="0">
                <a:solidFill>
                  <a:schemeClr val="tx1"/>
                </a:solidFill>
                <a:latin typeface="SutonnyMJ" pitchFamily="2" charset="0"/>
                <a:cs typeface="SutonnyMJ" pitchFamily="2" charset="0"/>
              </a:rPr>
              <a:t>ej‡Z</a:t>
            </a:r>
            <a:r>
              <a:rPr lang="en-US" sz="3200" b="1" dirty="0" smtClean="0">
                <a:solidFill>
                  <a:schemeClr val="tx1"/>
                </a:solidFill>
                <a:latin typeface="SutonnyMJ" pitchFamily="2" charset="0"/>
                <a:cs typeface="SutonnyMJ" pitchFamily="2" charset="0"/>
              </a:rPr>
              <a:t> </a:t>
            </a:r>
            <a:r>
              <a:rPr lang="en-US" sz="3200" b="1" dirty="0" err="1" smtClean="0">
                <a:solidFill>
                  <a:schemeClr val="tx1"/>
                </a:solidFill>
                <a:latin typeface="SutonnyMJ" pitchFamily="2" charset="0"/>
                <a:cs typeface="SutonnyMJ" pitchFamily="2" charset="0"/>
              </a:rPr>
              <a:t>cvi‡e</a:t>
            </a:r>
            <a:r>
              <a:rPr lang="en-US" sz="3200" b="1" dirty="0" smtClean="0">
                <a:solidFill>
                  <a:schemeClr val="tx1"/>
                </a:solidFill>
                <a:latin typeface="SutonnyMJ" pitchFamily="2" charset="0"/>
                <a:cs typeface="SutonnyMJ" pitchFamily="2" charset="0"/>
              </a:rPr>
              <a:t>|</a:t>
            </a:r>
            <a:endParaRPr lang="en-US" sz="3200" dirty="0" smtClean="0">
              <a:solidFill>
                <a:schemeClr val="tx1"/>
              </a:solidFill>
            </a:endParaRPr>
          </a:p>
          <a:p>
            <a:endParaRPr lang="en-US" sz="3200" b="1" dirty="0" smtClean="0">
              <a:solidFill>
                <a:schemeClr val="tx1"/>
              </a:solidFill>
              <a:latin typeface="SutonnyMJ" pitchFamily="2" charset="0"/>
              <a:cs typeface="SutonnyMJ" pitchFamily="2" charset="0"/>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5">
                                            <p:bg/>
                                          </p:spTgt>
                                        </p:tgtEl>
                                        <p:attrNameLst>
                                          <p:attrName>style.visibility</p:attrName>
                                        </p:attrNameLst>
                                      </p:cBhvr>
                                      <p:to>
                                        <p:strVal val="visible"/>
                                      </p:to>
                                    </p:set>
                                    <p:animEffect transition="in" filter="diamond(in)">
                                      <p:cBhvr>
                                        <p:cTn id="12" dur="2000"/>
                                        <p:tgtEl>
                                          <p:spTgt spid="5">
                                            <p:bg/>
                                          </p:spTgt>
                                        </p:tgtEl>
                                      </p:cBhvr>
                                    </p:animEffect>
                                  </p:childTnLst>
                                </p:cTn>
                              </p:par>
                              <p:par>
                                <p:cTn id="13" presetID="8" presetClass="entr" presetSubtype="16" fill="hold" grpId="0"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diamond(in)">
                                      <p:cBhvr>
                                        <p:cTn id="15" dur="2000"/>
                                        <p:tgtEl>
                                          <p:spTgt spid="5">
                                            <p:txEl>
                                              <p:pRg st="2" end="2"/>
                                            </p:txEl>
                                          </p:spTgt>
                                        </p:tgtEl>
                                      </p:cBhvr>
                                    </p:animEffect>
                                  </p:childTnLst>
                                </p:cTn>
                              </p:par>
                              <p:par>
                                <p:cTn id="16" presetID="8" presetClass="entr" presetSubtype="16" fill="hold" grpId="0" nodeType="withEffect">
                                  <p:stCondLst>
                                    <p:cond delay="0"/>
                                  </p:stCondLst>
                                  <p:childTnLst>
                                    <p:set>
                                      <p:cBhvr>
                                        <p:cTn id="17" dur="1" fill="hold">
                                          <p:stCondLst>
                                            <p:cond delay="0"/>
                                          </p:stCondLst>
                                        </p:cTn>
                                        <p:tgtEl>
                                          <p:spTgt spid="5">
                                            <p:txEl>
                                              <p:pRg st="3" end="3"/>
                                            </p:txEl>
                                          </p:spTgt>
                                        </p:tgtEl>
                                        <p:attrNameLst>
                                          <p:attrName>style.visibility</p:attrName>
                                        </p:attrNameLst>
                                      </p:cBhvr>
                                      <p:to>
                                        <p:strVal val="visible"/>
                                      </p:to>
                                    </p:set>
                                    <p:animEffect transition="in" filter="diamond(in)">
                                      <p:cBhvr>
                                        <p:cTn id="18" dur="2000"/>
                                        <p:tgtEl>
                                          <p:spTgt spid="5">
                                            <p:txEl>
                                              <p:pRg st="3" end="3"/>
                                            </p:txEl>
                                          </p:spTgt>
                                        </p:tgtEl>
                                      </p:cBhvr>
                                    </p:animEffect>
                                  </p:childTnLst>
                                </p:cTn>
                              </p:par>
                              <p:par>
                                <p:cTn id="19" presetID="8" presetClass="entr" presetSubtype="16" fill="hold" grpId="0" nodeType="with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Effect transition="in" filter="diamond(in)">
                                      <p:cBhvr>
                                        <p:cTn id="21" dur="2000"/>
                                        <p:tgtEl>
                                          <p:spTgt spid="5">
                                            <p:txEl>
                                              <p:pRg st="4" end="4"/>
                                            </p:txEl>
                                          </p:spTgt>
                                        </p:tgtEl>
                                      </p:cBhvr>
                                    </p:animEffect>
                                  </p:childTnLst>
                                </p:cTn>
                              </p:par>
                              <p:par>
                                <p:cTn id="22" presetID="8" presetClass="entr" presetSubtype="16" fill="hold" grpId="0" nodeType="withEffect">
                                  <p:stCondLst>
                                    <p:cond delay="0"/>
                                  </p:stCondLst>
                                  <p:childTnLst>
                                    <p:set>
                                      <p:cBhvr>
                                        <p:cTn id="23" dur="1" fill="hold">
                                          <p:stCondLst>
                                            <p:cond delay="0"/>
                                          </p:stCondLst>
                                        </p:cTn>
                                        <p:tgtEl>
                                          <p:spTgt spid="5">
                                            <p:txEl>
                                              <p:pRg st="5" end="5"/>
                                            </p:txEl>
                                          </p:spTgt>
                                        </p:tgtEl>
                                        <p:attrNameLst>
                                          <p:attrName>style.visibility</p:attrName>
                                        </p:attrNameLst>
                                      </p:cBhvr>
                                      <p:to>
                                        <p:strVal val="visible"/>
                                      </p:to>
                                    </p:set>
                                    <p:animEffect transition="in" filter="diamond(in)">
                                      <p:cBhvr>
                                        <p:cTn id="24" dur="2000"/>
                                        <p:tgtEl>
                                          <p:spTgt spid="5">
                                            <p:txEl>
                                              <p:pRg st="5" end="5"/>
                                            </p:txEl>
                                          </p:spTgt>
                                        </p:tgtEl>
                                      </p:cBhvr>
                                    </p:animEffect>
                                  </p:childTnLst>
                                </p:cTn>
                              </p:par>
                              <p:par>
                                <p:cTn id="25" presetID="8" presetClass="entr" presetSubtype="16" fill="hold" grpId="0" nodeType="with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animEffect transition="in" filter="diamond(in)">
                                      <p:cBhvr>
                                        <p:cTn id="27" dur="2000"/>
                                        <p:tgtEl>
                                          <p:spTgt spid="5">
                                            <p:txEl>
                                              <p:pRg st="6" end="6"/>
                                            </p:txEl>
                                          </p:spTgt>
                                        </p:tgtEl>
                                      </p:cBhvr>
                                    </p:animEffect>
                                  </p:childTnLst>
                                </p:cTn>
                              </p:par>
                              <p:par>
                                <p:cTn id="28" presetID="8" presetClass="entr" presetSubtype="16" fill="hold" grpId="0" nodeType="withEffect">
                                  <p:stCondLst>
                                    <p:cond delay="0"/>
                                  </p:stCondLst>
                                  <p:childTnLst>
                                    <p:set>
                                      <p:cBhvr>
                                        <p:cTn id="29" dur="1" fill="hold">
                                          <p:stCondLst>
                                            <p:cond delay="0"/>
                                          </p:stCondLst>
                                        </p:cTn>
                                        <p:tgtEl>
                                          <p:spTgt spid="5">
                                            <p:txEl>
                                              <p:pRg st="7" end="7"/>
                                            </p:txEl>
                                          </p:spTgt>
                                        </p:tgtEl>
                                        <p:attrNameLst>
                                          <p:attrName>style.visibility</p:attrName>
                                        </p:attrNameLst>
                                      </p:cBhvr>
                                      <p:to>
                                        <p:strVal val="visible"/>
                                      </p:to>
                                    </p:set>
                                    <p:animEffect transition="in" filter="diamond(in)">
                                      <p:cBhvr>
                                        <p:cTn id="30" dur="2000"/>
                                        <p:tgtEl>
                                          <p:spTgt spid="5">
                                            <p:txEl>
                                              <p:pRg st="7" end="7"/>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12" fill="hold" nodeType="clickEffect">
                                  <p:stCondLst>
                                    <p:cond delay="0"/>
                                  </p:stCondLst>
                                  <p:childTnLst>
                                    <p:set>
                                      <p:cBhvr>
                                        <p:cTn id="34" dur="1" fill="hold">
                                          <p:stCondLst>
                                            <p:cond delay="0"/>
                                          </p:stCondLst>
                                        </p:cTn>
                                        <p:tgtEl>
                                          <p:spTgt spid="5">
                                            <p:txEl>
                                              <p:pRg st="2" end="2"/>
                                            </p:txEl>
                                          </p:spTgt>
                                        </p:tgtEl>
                                        <p:attrNameLst>
                                          <p:attrName>style.visibility</p:attrName>
                                        </p:attrNameLst>
                                      </p:cBhvr>
                                      <p:to>
                                        <p:strVal val="visible"/>
                                      </p:to>
                                    </p:set>
                                    <p:anim calcmode="lin" valueType="num">
                                      <p:cBhvr additive="base">
                                        <p:cTn id="35" dur="500" fill="hold"/>
                                        <p:tgtEl>
                                          <p:spTgt spid="5">
                                            <p:txEl>
                                              <p:pRg st="2" end="2"/>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5">
                                            <p:txEl>
                                              <p:pRg st="2" end="2"/>
                                            </p:txEl>
                                          </p:spTgt>
                                        </p:tgtEl>
                                        <p:attrNameLst>
                                          <p:attrName>ppt_y</p:attrName>
                                        </p:attrNameLst>
                                      </p:cBhvr>
                                      <p:tavLst>
                                        <p:tav tm="0">
                                          <p:val>
                                            <p:strVal val="1+#ppt_h/2"/>
                                          </p:val>
                                        </p:tav>
                                        <p:tav tm="100000">
                                          <p:val>
                                            <p:strVal val="#ppt_y"/>
                                          </p:val>
                                        </p:tav>
                                      </p:tavLst>
                                    </p:anim>
                                  </p:childTnLst>
                                </p:cTn>
                              </p:par>
                              <p:par>
                                <p:cTn id="37" presetID="2" presetClass="entr" presetSubtype="8" fill="hold" nodeType="withEffect">
                                  <p:stCondLst>
                                    <p:cond delay="0"/>
                                  </p:stCondLst>
                                  <p:childTnLst>
                                    <p:set>
                                      <p:cBhvr>
                                        <p:cTn id="38" dur="1" fill="hold">
                                          <p:stCondLst>
                                            <p:cond delay="0"/>
                                          </p:stCondLst>
                                        </p:cTn>
                                        <p:tgtEl>
                                          <p:spTgt spid="5">
                                            <p:txEl>
                                              <p:pRg st="3" end="3"/>
                                            </p:txEl>
                                          </p:spTgt>
                                        </p:tgtEl>
                                        <p:attrNameLst>
                                          <p:attrName>style.visibility</p:attrName>
                                        </p:attrNameLst>
                                      </p:cBhvr>
                                      <p:to>
                                        <p:strVal val="visible"/>
                                      </p:to>
                                    </p:set>
                                    <p:anim calcmode="lin" valueType="num">
                                      <p:cBhvr additive="base">
                                        <p:cTn id="39" dur="500" fill="hold"/>
                                        <p:tgtEl>
                                          <p:spTgt spid="5">
                                            <p:txEl>
                                              <p:pRg st="3" end="3"/>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5">
                                            <p:txEl>
                                              <p:pRg st="3" end="3"/>
                                            </p:txEl>
                                          </p:spTgt>
                                        </p:tgtEl>
                                        <p:attrNameLst>
                                          <p:attrName>ppt_y</p:attrName>
                                        </p:attrNameLst>
                                      </p:cBhvr>
                                      <p:tavLst>
                                        <p:tav tm="0">
                                          <p:val>
                                            <p:strVal val="#ppt_y"/>
                                          </p:val>
                                        </p:tav>
                                        <p:tav tm="100000">
                                          <p:val>
                                            <p:strVal val="#ppt_y"/>
                                          </p:val>
                                        </p:tav>
                                      </p:tavLst>
                                    </p:anim>
                                  </p:childTnLst>
                                </p:cTn>
                              </p:par>
                              <p:par>
                                <p:cTn id="41" presetID="2" presetClass="entr" presetSubtype="1" fill="hold" nodeType="withEffect">
                                  <p:stCondLst>
                                    <p:cond delay="0"/>
                                  </p:stCondLst>
                                  <p:childTnLst>
                                    <p:set>
                                      <p:cBhvr>
                                        <p:cTn id="42" dur="1" fill="hold">
                                          <p:stCondLst>
                                            <p:cond delay="0"/>
                                          </p:stCondLst>
                                        </p:cTn>
                                        <p:tgtEl>
                                          <p:spTgt spid="5">
                                            <p:txEl>
                                              <p:pRg st="4" end="4"/>
                                            </p:txEl>
                                          </p:spTgt>
                                        </p:tgtEl>
                                        <p:attrNameLst>
                                          <p:attrName>style.visibility</p:attrName>
                                        </p:attrNameLst>
                                      </p:cBhvr>
                                      <p:to>
                                        <p:strVal val="visible"/>
                                      </p:to>
                                    </p:set>
                                    <p:anim calcmode="lin" valueType="num">
                                      <p:cBhvr additive="base">
                                        <p:cTn id="43"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4" end="4"/>
                                            </p:txEl>
                                          </p:spTgt>
                                        </p:tgtEl>
                                        <p:attrNameLst>
                                          <p:attrName>ppt_y</p:attrName>
                                        </p:attrNameLst>
                                      </p:cBhvr>
                                      <p:tavLst>
                                        <p:tav tm="0">
                                          <p:val>
                                            <p:strVal val="0-#ppt_h/2"/>
                                          </p:val>
                                        </p:tav>
                                        <p:tav tm="100000">
                                          <p:val>
                                            <p:strVal val="#ppt_y"/>
                                          </p:val>
                                        </p:tav>
                                      </p:tavLst>
                                    </p:anim>
                                  </p:childTnLst>
                                </p:cTn>
                              </p:par>
                              <p:par>
                                <p:cTn id="45" presetID="2" presetClass="entr" presetSubtype="3" fill="hold" nodeType="withEffect">
                                  <p:stCondLst>
                                    <p:cond delay="0"/>
                                  </p:stCondLst>
                                  <p:childTnLst>
                                    <p:set>
                                      <p:cBhvr>
                                        <p:cTn id="46" dur="1" fill="hold">
                                          <p:stCondLst>
                                            <p:cond delay="0"/>
                                          </p:stCondLst>
                                        </p:cTn>
                                        <p:tgtEl>
                                          <p:spTgt spid="5">
                                            <p:txEl>
                                              <p:pRg st="5" end="5"/>
                                            </p:txEl>
                                          </p:spTgt>
                                        </p:tgtEl>
                                        <p:attrNameLst>
                                          <p:attrName>style.visibility</p:attrName>
                                        </p:attrNameLst>
                                      </p:cBhvr>
                                      <p:to>
                                        <p:strVal val="visible"/>
                                      </p:to>
                                    </p:set>
                                    <p:anim calcmode="lin" valueType="num">
                                      <p:cBhvr additive="base">
                                        <p:cTn id="47" dur="500" fill="hold"/>
                                        <p:tgtEl>
                                          <p:spTgt spid="5">
                                            <p:txEl>
                                              <p:pRg st="5" end="5"/>
                                            </p:txEl>
                                          </p:spTgt>
                                        </p:tgtEl>
                                        <p:attrNameLst>
                                          <p:attrName>ppt_x</p:attrName>
                                        </p:attrNameLst>
                                      </p:cBhvr>
                                      <p:tavLst>
                                        <p:tav tm="0">
                                          <p:val>
                                            <p:strVal val="1+#ppt_w/2"/>
                                          </p:val>
                                        </p:tav>
                                        <p:tav tm="100000">
                                          <p:val>
                                            <p:strVal val="#ppt_x"/>
                                          </p:val>
                                        </p:tav>
                                      </p:tavLst>
                                    </p:anim>
                                    <p:anim calcmode="lin" valueType="num">
                                      <p:cBhvr additive="base">
                                        <p:cTn id="48" dur="500" fill="hold"/>
                                        <p:tgtEl>
                                          <p:spTgt spid="5">
                                            <p:txEl>
                                              <p:pRg st="5" end="5"/>
                                            </p:txEl>
                                          </p:spTgt>
                                        </p:tgtEl>
                                        <p:attrNameLst>
                                          <p:attrName>ppt_y</p:attrName>
                                        </p:attrNameLst>
                                      </p:cBhvr>
                                      <p:tavLst>
                                        <p:tav tm="0">
                                          <p:val>
                                            <p:strVal val="0-#ppt_h/2"/>
                                          </p:val>
                                        </p:tav>
                                        <p:tav tm="100000">
                                          <p:val>
                                            <p:strVal val="#ppt_y"/>
                                          </p:val>
                                        </p:tav>
                                      </p:tavLst>
                                    </p:anim>
                                  </p:childTnLst>
                                </p:cTn>
                              </p:par>
                              <p:par>
                                <p:cTn id="49" presetID="2" presetClass="entr" presetSubtype="3" fill="hold" nodeType="withEffect">
                                  <p:stCondLst>
                                    <p:cond delay="0"/>
                                  </p:stCondLst>
                                  <p:childTnLst>
                                    <p:set>
                                      <p:cBhvr>
                                        <p:cTn id="50" dur="1" fill="hold">
                                          <p:stCondLst>
                                            <p:cond delay="0"/>
                                          </p:stCondLst>
                                        </p:cTn>
                                        <p:tgtEl>
                                          <p:spTgt spid="5">
                                            <p:txEl>
                                              <p:pRg st="6" end="6"/>
                                            </p:txEl>
                                          </p:spTgt>
                                        </p:tgtEl>
                                        <p:attrNameLst>
                                          <p:attrName>style.visibility</p:attrName>
                                        </p:attrNameLst>
                                      </p:cBhvr>
                                      <p:to>
                                        <p:strVal val="visible"/>
                                      </p:to>
                                    </p:set>
                                    <p:anim calcmode="lin" valueType="num">
                                      <p:cBhvr additive="base">
                                        <p:cTn id="51" dur="500" fill="hold"/>
                                        <p:tgtEl>
                                          <p:spTgt spid="5">
                                            <p:txEl>
                                              <p:pRg st="6" end="6"/>
                                            </p:txEl>
                                          </p:spTgt>
                                        </p:tgtEl>
                                        <p:attrNameLst>
                                          <p:attrName>ppt_x</p:attrName>
                                        </p:attrNameLst>
                                      </p:cBhvr>
                                      <p:tavLst>
                                        <p:tav tm="0">
                                          <p:val>
                                            <p:strVal val="1+#ppt_w/2"/>
                                          </p:val>
                                        </p:tav>
                                        <p:tav tm="100000">
                                          <p:val>
                                            <p:strVal val="#ppt_x"/>
                                          </p:val>
                                        </p:tav>
                                      </p:tavLst>
                                    </p:anim>
                                    <p:anim calcmode="lin" valueType="num">
                                      <p:cBhvr additive="base">
                                        <p:cTn id="52" dur="500" fill="hold"/>
                                        <p:tgtEl>
                                          <p:spTgt spid="5">
                                            <p:txEl>
                                              <p:pRg st="6" end="6"/>
                                            </p:txEl>
                                          </p:spTgt>
                                        </p:tgtEl>
                                        <p:attrNameLst>
                                          <p:attrName>ppt_y</p:attrName>
                                        </p:attrNameLst>
                                      </p:cBhvr>
                                      <p:tavLst>
                                        <p:tav tm="0">
                                          <p:val>
                                            <p:strVal val="0-#ppt_h/2"/>
                                          </p:val>
                                        </p:tav>
                                        <p:tav tm="100000">
                                          <p:val>
                                            <p:strVal val="#ppt_y"/>
                                          </p:val>
                                        </p:tav>
                                      </p:tavLst>
                                    </p:anim>
                                  </p:childTnLst>
                                </p:cTn>
                              </p:par>
                              <p:par>
                                <p:cTn id="53" presetID="2" presetClass="entr" presetSubtype="3" fill="hold" nodeType="withEffect">
                                  <p:stCondLst>
                                    <p:cond delay="0"/>
                                  </p:stCondLst>
                                  <p:childTnLst>
                                    <p:set>
                                      <p:cBhvr>
                                        <p:cTn id="54" dur="1" fill="hold">
                                          <p:stCondLst>
                                            <p:cond delay="0"/>
                                          </p:stCondLst>
                                        </p:cTn>
                                        <p:tgtEl>
                                          <p:spTgt spid="5">
                                            <p:txEl>
                                              <p:pRg st="7" end="7"/>
                                            </p:txEl>
                                          </p:spTgt>
                                        </p:tgtEl>
                                        <p:attrNameLst>
                                          <p:attrName>style.visibility</p:attrName>
                                        </p:attrNameLst>
                                      </p:cBhvr>
                                      <p:to>
                                        <p:strVal val="visible"/>
                                      </p:to>
                                    </p:set>
                                    <p:anim calcmode="lin" valueType="num">
                                      <p:cBhvr additive="base">
                                        <p:cTn id="55" dur="500" fill="hold"/>
                                        <p:tgtEl>
                                          <p:spTgt spid="5">
                                            <p:txEl>
                                              <p:pRg st="7" end="7"/>
                                            </p:txEl>
                                          </p:spTgt>
                                        </p:tgtEl>
                                        <p:attrNameLst>
                                          <p:attrName>ppt_x</p:attrName>
                                        </p:attrNameLst>
                                      </p:cBhvr>
                                      <p:tavLst>
                                        <p:tav tm="0">
                                          <p:val>
                                            <p:strVal val="1+#ppt_w/2"/>
                                          </p:val>
                                        </p:tav>
                                        <p:tav tm="100000">
                                          <p:val>
                                            <p:strVal val="#ppt_x"/>
                                          </p:val>
                                        </p:tav>
                                      </p:tavLst>
                                    </p:anim>
                                    <p:anim calcmode="lin" valueType="num">
                                      <p:cBhvr additive="base">
                                        <p:cTn id="56" dur="500" fill="hold"/>
                                        <p:tgtEl>
                                          <p:spTgt spid="5">
                                            <p:txEl>
                                              <p:pRg st="7" end="7"/>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build="allAtOnce"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p Ribbon 4"/>
          <p:cNvSpPr/>
          <p:nvPr/>
        </p:nvSpPr>
        <p:spPr>
          <a:xfrm>
            <a:off x="533400" y="152400"/>
            <a:ext cx="8229600" cy="1524000"/>
          </a:xfrm>
          <a:prstGeom prst="ribbon2">
            <a:avLst>
              <a:gd name="adj1" fmla="val 21837"/>
              <a:gd name="adj2" fmla="val 50000"/>
            </a:avLst>
          </a:prstGeom>
          <a:gradFill flip="none" rotWithShape="1">
            <a:gsLst>
              <a:gs pos="49000">
                <a:srgbClr val="002060"/>
              </a:gs>
              <a:gs pos="21001">
                <a:srgbClr val="0819FB"/>
              </a:gs>
              <a:gs pos="35001">
                <a:srgbClr val="1A8D48"/>
              </a:gs>
              <a:gs pos="52000">
                <a:srgbClr val="FFFF00"/>
              </a:gs>
              <a:gs pos="73000">
                <a:srgbClr val="EE3F17"/>
              </a:gs>
              <a:gs pos="88000">
                <a:srgbClr val="E81766"/>
              </a:gs>
              <a:gs pos="100000">
                <a:srgbClr val="A603AB"/>
              </a:gs>
            </a:gsLst>
            <a:path path="shap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smtClean="0">
                <a:latin typeface="SutonnyMJ" pitchFamily="2" charset="0"/>
                <a:cs typeface="SutonnyMJ" pitchFamily="2" charset="0"/>
              </a:rPr>
              <a:t>wb</a:t>
            </a:r>
            <a:r>
              <a:rPr lang="en-US" sz="4000" b="1" dirty="0" smtClean="0">
                <a:latin typeface="SutonnyMJ" pitchFamily="2" charset="0"/>
                <a:cs typeface="SutonnyMJ" pitchFamily="2" charset="0"/>
              </a:rPr>
              <a:t>‡¤œ </a:t>
            </a:r>
            <a:r>
              <a:rPr lang="en-US" sz="4000" b="1" dirty="0" err="1" smtClean="0">
                <a:latin typeface="SutonnyMJ" pitchFamily="2" charset="0"/>
                <a:cs typeface="SutonnyMJ" pitchFamily="2" charset="0"/>
              </a:rPr>
              <a:t>bvgv‡Ri</a:t>
            </a:r>
            <a:r>
              <a:rPr lang="en-US" sz="4000" b="1" dirty="0" smtClean="0">
                <a:latin typeface="SutonnyMJ" pitchFamily="2" charset="0"/>
                <a:cs typeface="SutonnyMJ" pitchFamily="2" charset="0"/>
              </a:rPr>
              <a:t> </a:t>
            </a:r>
            <a:r>
              <a:rPr lang="en-US" sz="4000" b="1" dirty="0" err="1" smtClean="0">
                <a:latin typeface="SutonnyMJ" pitchFamily="2" charset="0"/>
                <a:cs typeface="SutonnyMJ" pitchFamily="2" charset="0"/>
              </a:rPr>
              <a:t>wPÎ</a:t>
            </a:r>
            <a:r>
              <a:rPr lang="en-US" sz="4000" b="1" dirty="0" smtClean="0">
                <a:latin typeface="SutonnyMJ" pitchFamily="2" charset="0"/>
                <a:cs typeface="SutonnyMJ" pitchFamily="2" charset="0"/>
              </a:rPr>
              <a:t> †`</a:t>
            </a:r>
            <a:r>
              <a:rPr lang="en-US" sz="4000" b="1" dirty="0" err="1" smtClean="0">
                <a:latin typeface="SutonnyMJ" pitchFamily="2" charset="0"/>
                <a:cs typeface="SutonnyMJ" pitchFamily="2" charset="0"/>
              </a:rPr>
              <a:t>Lv‡bv</a:t>
            </a:r>
            <a:r>
              <a:rPr lang="en-US" sz="4000" b="1" dirty="0" smtClean="0">
                <a:latin typeface="SutonnyMJ" pitchFamily="2" charset="0"/>
                <a:cs typeface="SutonnyMJ" pitchFamily="2" charset="0"/>
              </a:rPr>
              <a:t> </a:t>
            </a:r>
            <a:r>
              <a:rPr lang="en-US" sz="4000" b="1" dirty="0" err="1" smtClean="0">
                <a:latin typeface="SutonnyMJ" pitchFamily="2" charset="0"/>
                <a:cs typeface="SutonnyMJ" pitchFamily="2" charset="0"/>
              </a:rPr>
              <a:t>nj</a:t>
            </a:r>
            <a:endParaRPr lang="en-US" sz="4000" b="1" dirty="0">
              <a:latin typeface="SutonnyMJ" pitchFamily="2" charset="0"/>
              <a:cs typeface="SutonnyMJ" pitchFamily="2" charset="0"/>
            </a:endParaRPr>
          </a:p>
        </p:txBody>
      </p:sp>
      <p:pic>
        <p:nvPicPr>
          <p:cNvPr id="2050" name="Picture 2" descr="C:\Users\ASUS LAPTOP\6.jpg"/>
          <p:cNvPicPr>
            <a:picLocks noChangeAspect="1" noChangeArrowheads="1"/>
          </p:cNvPicPr>
          <p:nvPr/>
        </p:nvPicPr>
        <p:blipFill>
          <a:blip r:embed="rId2"/>
          <a:srcRect/>
          <a:stretch>
            <a:fillRect/>
          </a:stretch>
        </p:blipFill>
        <p:spPr bwMode="auto">
          <a:xfrm>
            <a:off x="4648200" y="1981200"/>
            <a:ext cx="4495800" cy="5105400"/>
          </a:xfrm>
          <a:prstGeom prst="rect">
            <a:avLst/>
          </a:prstGeom>
          <a:noFill/>
        </p:spPr>
      </p:pic>
      <p:pic>
        <p:nvPicPr>
          <p:cNvPr id="2052" name="Picture 4" descr="C:\Users\ASUS LAPTOP\FB_IMG_1506798292915.jpg"/>
          <p:cNvPicPr>
            <a:picLocks noChangeAspect="1" noChangeArrowheads="1"/>
          </p:cNvPicPr>
          <p:nvPr/>
        </p:nvPicPr>
        <p:blipFill>
          <a:blip r:embed="rId3"/>
          <a:srcRect/>
          <a:stretch>
            <a:fillRect/>
          </a:stretch>
        </p:blipFill>
        <p:spPr bwMode="auto">
          <a:xfrm>
            <a:off x="0" y="1981200"/>
            <a:ext cx="4625788" cy="5105400"/>
          </a:xfrm>
          <a:prstGeom prst="rect">
            <a:avLst/>
          </a:prstGeom>
          <a:noFill/>
        </p:spPr>
      </p:pic>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 calcmode="lin" valueType="num">
                                      <p:cBhvr additive="base">
                                        <p:cTn id="7" dur="2000" fill="hold"/>
                                        <p:tgtEl>
                                          <p:spTgt spid="5">
                                            <p:bg/>
                                          </p:spTgt>
                                        </p:tgtEl>
                                        <p:attrNameLst>
                                          <p:attrName>ppt_x</p:attrName>
                                        </p:attrNameLst>
                                      </p:cBhvr>
                                      <p:tavLst>
                                        <p:tav tm="0">
                                          <p:val>
                                            <p:strVal val="0-#ppt_w/2"/>
                                          </p:val>
                                        </p:tav>
                                        <p:tav tm="100000">
                                          <p:val>
                                            <p:strVal val="#ppt_x"/>
                                          </p:val>
                                        </p:tav>
                                      </p:tavLst>
                                    </p:anim>
                                    <p:anim calcmode="lin" valueType="num">
                                      <p:cBhvr additive="base">
                                        <p:cTn id="8" dur="2000" fill="hold"/>
                                        <p:tgtEl>
                                          <p:spTgt spid="5">
                                            <p:bg/>
                                          </p:spTgt>
                                        </p:tgtEl>
                                        <p:attrNameLst>
                                          <p:attrName>ppt_y</p:attrName>
                                        </p:attrNameLst>
                                      </p:cBhvr>
                                      <p:tavLst>
                                        <p:tav tm="0">
                                          <p:val>
                                            <p:strVal val="0-#ppt_h/2"/>
                                          </p:val>
                                        </p:tav>
                                        <p:tav tm="100000">
                                          <p:val>
                                            <p:strVal val="#ppt_y"/>
                                          </p:val>
                                        </p:tav>
                                      </p:tavLst>
                                    </p:anim>
                                  </p:childTnLst>
                                </p:cTn>
                              </p:par>
                              <p:par>
                                <p:cTn id="9" presetID="2" presetClass="entr" presetSubtype="9" fill="hold" grpId="0" nodeType="with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 calcmode="lin" valueType="num">
                                      <p:cBhvr additive="base">
                                        <p:cTn id="11" dur="20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12" dur="2000" fill="hold"/>
                                        <p:tgtEl>
                                          <p:spTgt spid="5">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6" fill="hold" nodeType="clickEffect">
                                  <p:stCondLst>
                                    <p:cond delay="0"/>
                                  </p:stCondLst>
                                  <p:childTnLst>
                                    <p:set>
                                      <p:cBhvr>
                                        <p:cTn id="16" dur="1" fill="hold">
                                          <p:stCondLst>
                                            <p:cond delay="0"/>
                                          </p:stCondLst>
                                        </p:cTn>
                                        <p:tgtEl>
                                          <p:spTgt spid="2052"/>
                                        </p:tgtEl>
                                        <p:attrNameLst>
                                          <p:attrName>style.visibility</p:attrName>
                                        </p:attrNameLst>
                                      </p:cBhvr>
                                      <p:to>
                                        <p:strVal val="visible"/>
                                      </p:to>
                                    </p:set>
                                    <p:anim calcmode="lin" valueType="num">
                                      <p:cBhvr additive="base">
                                        <p:cTn id="17" dur="500" fill="hold"/>
                                        <p:tgtEl>
                                          <p:spTgt spid="2052"/>
                                        </p:tgtEl>
                                        <p:attrNameLst>
                                          <p:attrName>ppt_x</p:attrName>
                                        </p:attrNameLst>
                                      </p:cBhvr>
                                      <p:tavLst>
                                        <p:tav tm="0">
                                          <p:val>
                                            <p:strVal val="1+#ppt_w/2"/>
                                          </p:val>
                                        </p:tav>
                                        <p:tav tm="100000">
                                          <p:val>
                                            <p:strVal val="#ppt_x"/>
                                          </p:val>
                                        </p:tav>
                                      </p:tavLst>
                                    </p:anim>
                                    <p:anim calcmode="lin" valueType="num">
                                      <p:cBhvr additive="base">
                                        <p:cTn id="18" dur="500" fill="hold"/>
                                        <p:tgtEl>
                                          <p:spTgt spid="2052"/>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3" fill="hold" nodeType="clickEffect">
                                  <p:stCondLst>
                                    <p:cond delay="0"/>
                                  </p:stCondLst>
                                  <p:childTnLst>
                                    <p:set>
                                      <p:cBhvr>
                                        <p:cTn id="22" dur="1" fill="hold">
                                          <p:stCondLst>
                                            <p:cond delay="0"/>
                                          </p:stCondLst>
                                        </p:cTn>
                                        <p:tgtEl>
                                          <p:spTgt spid="2050"/>
                                        </p:tgtEl>
                                        <p:attrNameLst>
                                          <p:attrName>style.visibility</p:attrName>
                                        </p:attrNameLst>
                                      </p:cBhvr>
                                      <p:to>
                                        <p:strVal val="visible"/>
                                      </p:to>
                                    </p:set>
                                    <p:anim calcmode="lin" valueType="num">
                                      <p:cBhvr additive="base">
                                        <p:cTn id="23" dur="2000" fill="hold"/>
                                        <p:tgtEl>
                                          <p:spTgt spid="2050"/>
                                        </p:tgtEl>
                                        <p:attrNameLst>
                                          <p:attrName>ppt_x</p:attrName>
                                        </p:attrNameLst>
                                      </p:cBhvr>
                                      <p:tavLst>
                                        <p:tav tm="0">
                                          <p:val>
                                            <p:strVal val="1+#ppt_w/2"/>
                                          </p:val>
                                        </p:tav>
                                        <p:tav tm="100000">
                                          <p:val>
                                            <p:strVal val="#ppt_x"/>
                                          </p:val>
                                        </p:tav>
                                      </p:tavLst>
                                    </p:anim>
                                    <p:anim calcmode="lin" valueType="num">
                                      <p:cBhvr additive="base">
                                        <p:cTn id="24" dur="2000" fill="hold"/>
                                        <p:tgtEl>
                                          <p:spTgt spid="2050"/>
                                        </p:tgtEl>
                                        <p:attrNameLst>
                                          <p:attrName>ppt_y</p:attrName>
                                        </p:attrNameLst>
                                      </p:cBhvr>
                                      <p:tavLst>
                                        <p:tav tm="0">
                                          <p:val>
                                            <p:strVal val="0-#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8" presetClass="emph" presetSubtype="0" fill="hold" nodeType="clickEffect">
                                  <p:stCondLst>
                                    <p:cond delay="0"/>
                                  </p:stCondLst>
                                  <p:childTnLst>
                                    <p:animRot by="21600000">
                                      <p:cBhvr>
                                        <p:cTn id="28" dur="2000" fill="hold"/>
                                        <p:tgtEl>
                                          <p:spTgt spid="5">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SUS LAPTOP\FB_IMG_1506779096421.jpg"/>
          <p:cNvPicPr>
            <a:picLocks noChangeAspect="1" noChangeArrowheads="1"/>
          </p:cNvPicPr>
          <p:nvPr/>
        </p:nvPicPr>
        <p:blipFill>
          <a:blip r:embed="rId2"/>
          <a:srcRect/>
          <a:stretch>
            <a:fillRect/>
          </a:stretch>
        </p:blipFill>
        <p:spPr bwMode="auto">
          <a:xfrm>
            <a:off x="4648200" y="4343400"/>
            <a:ext cx="4648200" cy="2514600"/>
          </a:xfrm>
          <a:prstGeom prst="rect">
            <a:avLst/>
          </a:prstGeom>
          <a:noFill/>
        </p:spPr>
      </p:pic>
      <p:pic>
        <p:nvPicPr>
          <p:cNvPr id="1027" name="Picture 3" descr="C:\Users\ASUS LAPTOP\FB_IMG_1506779079811.jpg"/>
          <p:cNvPicPr>
            <a:picLocks noChangeAspect="1" noChangeArrowheads="1"/>
          </p:cNvPicPr>
          <p:nvPr/>
        </p:nvPicPr>
        <p:blipFill>
          <a:blip r:embed="rId3"/>
          <a:srcRect/>
          <a:stretch>
            <a:fillRect/>
          </a:stretch>
        </p:blipFill>
        <p:spPr bwMode="auto">
          <a:xfrm>
            <a:off x="0" y="4343400"/>
            <a:ext cx="4648200" cy="2514600"/>
          </a:xfrm>
          <a:prstGeom prst="rect">
            <a:avLst/>
          </a:prstGeom>
          <a:noFill/>
        </p:spPr>
      </p:pic>
      <p:pic>
        <p:nvPicPr>
          <p:cNvPr id="1028" name="Picture 4" descr="C:\Users\ASUS LAPTOP\FB_IMG_1506778797277.jpg"/>
          <p:cNvPicPr>
            <a:picLocks noChangeAspect="1" noChangeArrowheads="1"/>
          </p:cNvPicPr>
          <p:nvPr/>
        </p:nvPicPr>
        <p:blipFill>
          <a:blip r:embed="rId4"/>
          <a:srcRect/>
          <a:stretch>
            <a:fillRect/>
          </a:stretch>
        </p:blipFill>
        <p:spPr bwMode="auto">
          <a:xfrm>
            <a:off x="0" y="0"/>
            <a:ext cx="4671204" cy="4343400"/>
          </a:xfrm>
          <a:prstGeom prst="rect">
            <a:avLst/>
          </a:prstGeom>
          <a:noFill/>
        </p:spPr>
      </p:pic>
      <p:pic>
        <p:nvPicPr>
          <p:cNvPr id="7" name="Picture 6" descr="1.jpg"/>
          <p:cNvPicPr>
            <a:picLocks noChangeAspect="1"/>
          </p:cNvPicPr>
          <p:nvPr/>
        </p:nvPicPr>
        <p:blipFill>
          <a:blip r:embed="rId5"/>
          <a:stretch>
            <a:fillRect/>
          </a:stretch>
        </p:blipFill>
        <p:spPr>
          <a:xfrm>
            <a:off x="4648200" y="0"/>
            <a:ext cx="4648200" cy="4419600"/>
          </a:xfrm>
          <a:prstGeom prst="rect">
            <a:avLst/>
          </a:prstGeom>
        </p:spPr>
      </p:pic>
    </p:spTree>
  </p:cSld>
  <p:clrMapOvr>
    <a:masterClrMapping/>
  </p:clrMapOvr>
  <p:transition>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 calcmode="lin" valueType="num">
                                      <p:cBhvr additive="base">
                                        <p:cTn id="7" dur="2000" fill="hold"/>
                                        <p:tgtEl>
                                          <p:spTgt spid="1028"/>
                                        </p:tgtEl>
                                        <p:attrNameLst>
                                          <p:attrName>ppt_x</p:attrName>
                                        </p:attrNameLst>
                                      </p:cBhvr>
                                      <p:tavLst>
                                        <p:tav tm="0">
                                          <p:val>
                                            <p:strVal val="#ppt_x"/>
                                          </p:val>
                                        </p:tav>
                                        <p:tav tm="100000">
                                          <p:val>
                                            <p:strVal val="#ppt_x"/>
                                          </p:val>
                                        </p:tav>
                                      </p:tavLst>
                                    </p:anim>
                                    <p:anim calcmode="lin" valueType="num">
                                      <p:cBhvr additive="base">
                                        <p:cTn id="8" dur="2000" fill="hold"/>
                                        <p:tgtEl>
                                          <p:spTgt spid="102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2"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2000" fill="hold"/>
                                        <p:tgtEl>
                                          <p:spTgt spid="7"/>
                                        </p:tgtEl>
                                        <p:attrNameLst>
                                          <p:attrName>ppt_x</p:attrName>
                                        </p:attrNameLst>
                                      </p:cBhvr>
                                      <p:tavLst>
                                        <p:tav tm="0">
                                          <p:val>
                                            <p:strVal val="0-#ppt_w/2"/>
                                          </p:val>
                                        </p:tav>
                                        <p:tav tm="100000">
                                          <p:val>
                                            <p:strVal val="#ppt_x"/>
                                          </p:val>
                                        </p:tav>
                                      </p:tavLst>
                                    </p:anim>
                                    <p:anim calcmode="lin" valueType="num">
                                      <p:cBhvr additive="base">
                                        <p:cTn id="14" dur="2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1027"/>
                                        </p:tgtEl>
                                        <p:attrNameLst>
                                          <p:attrName>style.visibility</p:attrName>
                                        </p:attrNameLst>
                                      </p:cBhvr>
                                      <p:to>
                                        <p:strVal val="visible"/>
                                      </p:to>
                                    </p:set>
                                    <p:anim calcmode="lin" valueType="num">
                                      <p:cBhvr additive="base">
                                        <p:cTn id="19" dur="2000" fill="hold"/>
                                        <p:tgtEl>
                                          <p:spTgt spid="1027"/>
                                        </p:tgtEl>
                                        <p:attrNameLst>
                                          <p:attrName>ppt_x</p:attrName>
                                        </p:attrNameLst>
                                      </p:cBhvr>
                                      <p:tavLst>
                                        <p:tav tm="0">
                                          <p:val>
                                            <p:strVal val="1+#ppt_w/2"/>
                                          </p:val>
                                        </p:tav>
                                        <p:tav tm="100000">
                                          <p:val>
                                            <p:strVal val="#ppt_x"/>
                                          </p:val>
                                        </p:tav>
                                      </p:tavLst>
                                    </p:anim>
                                    <p:anim calcmode="lin" valueType="num">
                                      <p:cBhvr additive="base">
                                        <p:cTn id="20" dur="2000" fill="hold"/>
                                        <p:tgtEl>
                                          <p:spTgt spid="102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1026"/>
                                        </p:tgtEl>
                                        <p:attrNameLst>
                                          <p:attrName>style.visibility</p:attrName>
                                        </p:attrNameLst>
                                      </p:cBhvr>
                                      <p:to>
                                        <p:strVal val="visible"/>
                                      </p:to>
                                    </p:set>
                                    <p:anim calcmode="lin" valueType="num">
                                      <p:cBhvr additive="base">
                                        <p:cTn id="25" dur="2000" fill="hold"/>
                                        <p:tgtEl>
                                          <p:spTgt spid="1026"/>
                                        </p:tgtEl>
                                        <p:attrNameLst>
                                          <p:attrName>ppt_x</p:attrName>
                                        </p:attrNameLst>
                                      </p:cBhvr>
                                      <p:tavLst>
                                        <p:tav tm="0">
                                          <p:val>
                                            <p:strVal val="1+#ppt_w/2"/>
                                          </p:val>
                                        </p:tav>
                                        <p:tav tm="100000">
                                          <p:val>
                                            <p:strVal val="#ppt_x"/>
                                          </p:val>
                                        </p:tav>
                                      </p:tavLst>
                                    </p:anim>
                                    <p:anim calcmode="lin" valueType="num">
                                      <p:cBhvr additive="base">
                                        <p:cTn id="26" dur="2000" fill="hold"/>
                                        <p:tgtEl>
                                          <p:spTgt spid="10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Wave 1"/>
          <p:cNvSpPr/>
          <p:nvPr/>
        </p:nvSpPr>
        <p:spPr>
          <a:xfrm>
            <a:off x="1219200" y="0"/>
            <a:ext cx="6629400" cy="2209800"/>
          </a:xfrm>
          <a:prstGeom prst="wave">
            <a:avLst>
              <a:gd name="adj1" fmla="val 16180"/>
              <a:gd name="adj2" fmla="val -424"/>
            </a:avLst>
          </a:prstGeom>
          <a:gradFill>
            <a:gsLst>
              <a:gs pos="8000">
                <a:srgbClr val="000066"/>
              </a:gs>
              <a:gs pos="30000">
                <a:srgbClr val="66008F"/>
              </a:gs>
              <a:gs pos="64999">
                <a:srgbClr val="BA0066"/>
              </a:gs>
              <a:gs pos="89999">
                <a:srgbClr val="FF0000"/>
              </a:gs>
              <a:gs pos="100000">
                <a:srgbClr val="FF8200"/>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smtClean="0">
                <a:latin typeface="SutonnyMJ" pitchFamily="2" charset="0"/>
                <a:cs typeface="SutonnyMJ" pitchFamily="2" charset="0"/>
              </a:rPr>
              <a:t>519 </a:t>
            </a:r>
            <a:r>
              <a:rPr lang="en-US" sz="6000" b="1" dirty="0" err="1" smtClean="0">
                <a:latin typeface="SutonnyMJ" pitchFamily="2" charset="0"/>
                <a:cs typeface="SutonnyMJ" pitchFamily="2" charset="0"/>
              </a:rPr>
              <a:t>bs</a:t>
            </a:r>
            <a:r>
              <a:rPr lang="en-US" sz="6000" b="1" dirty="0" smtClean="0">
                <a:latin typeface="SutonnyMJ" pitchFamily="2" charset="0"/>
                <a:cs typeface="SutonnyMJ" pitchFamily="2" charset="0"/>
              </a:rPr>
              <a:t> </a:t>
            </a:r>
            <a:r>
              <a:rPr lang="en-US" sz="6000" b="1" dirty="0" err="1" smtClean="0">
                <a:latin typeface="SutonnyMJ" pitchFamily="2" charset="0"/>
                <a:cs typeface="SutonnyMJ" pitchFamily="2" charset="0"/>
              </a:rPr>
              <a:t>nvw`m</a:t>
            </a:r>
            <a:endParaRPr lang="en-US" sz="6000" b="1" dirty="0">
              <a:latin typeface="SutonnyMJ" pitchFamily="2" charset="0"/>
              <a:cs typeface="SutonnyMJ" pitchFamily="2" charset="0"/>
            </a:endParaRPr>
          </a:p>
        </p:txBody>
      </p:sp>
      <p:sp>
        <p:nvSpPr>
          <p:cNvPr id="3" name="Rounded Rectangle 2"/>
          <p:cNvSpPr/>
          <p:nvPr/>
        </p:nvSpPr>
        <p:spPr>
          <a:xfrm>
            <a:off x="0" y="2514600"/>
            <a:ext cx="9144000" cy="4114800"/>
          </a:xfrm>
          <a:prstGeom prst="roundRect">
            <a:avLst/>
          </a:prstGeom>
          <a:solidFill>
            <a:srgbClr val="FFFF00">
              <a:alpha val="7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289" name="Rectangle 1"/>
          <p:cNvSpPr>
            <a:spLocks noChangeArrowheads="1"/>
          </p:cNvSpPr>
          <p:nvPr/>
        </p:nvSpPr>
        <p:spPr bwMode="auto">
          <a:xfrm>
            <a:off x="228600" y="2743201"/>
            <a:ext cx="8610600" cy="44627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pPr>
            <a:r>
              <a:rPr lang="en-US" dirty="0" smtClean="0"/>
              <a:t> </a:t>
            </a:r>
            <a:r>
              <a:rPr lang="ar-EG" sz="4000" b="1" dirty="0" smtClean="0"/>
              <a:t>عن ابئ هريرة (رض) قال قال رسؤل الله صلئ الله عليه وسلم اَرايتم لؤ انّ نهرًا بباب احدكم يغتسل فيه كلَّ يؤم خمساً هل يبق من درنه شئءٌ قالوا لآ يبقئ من درنه شئءٌ قال فذالك مثل الصلؤات الخمس     يمحؤ الله بهنّ الخطايا -  </a:t>
            </a:r>
            <a:r>
              <a:rPr lang="ar-EG" sz="4400" b="1" dirty="0" smtClean="0"/>
              <a:t>(متفقُ عليه)</a:t>
            </a:r>
            <a:r>
              <a:rPr lang="ar-EG" sz="4000" dirty="0" smtClean="0"/>
              <a:t>                                                                                      </a:t>
            </a:r>
            <a:endParaRPr lang="en-US" sz="2000" dirty="0" smtClean="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2289">
                                            <p:txEl>
                                              <p:pRg st="0" end="0"/>
                                            </p:txEl>
                                          </p:spTgt>
                                        </p:tgtEl>
                                        <p:attrNameLst>
                                          <p:attrName>style.visibility</p:attrName>
                                        </p:attrNameLst>
                                      </p:cBhvr>
                                      <p:to>
                                        <p:strVal val="visible"/>
                                      </p:to>
                                    </p:set>
                                    <p:anim calcmode="lin" valueType="num">
                                      <p:cBhvr additive="base">
                                        <p:cTn id="13" dur="2000" fill="hold"/>
                                        <p:tgtEl>
                                          <p:spTgt spid="12289">
                                            <p:txEl>
                                              <p:pRg st="0" end="0"/>
                                            </p:txEl>
                                          </p:spTgt>
                                        </p:tgtEl>
                                        <p:attrNameLst>
                                          <p:attrName>ppt_x</p:attrName>
                                        </p:attrNameLst>
                                      </p:cBhvr>
                                      <p:tavLst>
                                        <p:tav tm="0">
                                          <p:val>
                                            <p:strVal val="1+#ppt_w/2"/>
                                          </p:val>
                                        </p:tav>
                                        <p:tav tm="100000">
                                          <p:val>
                                            <p:strVal val="#ppt_x"/>
                                          </p:val>
                                        </p:tav>
                                      </p:tavLst>
                                    </p:anim>
                                    <p:anim calcmode="lin" valueType="num">
                                      <p:cBhvr additive="base">
                                        <p:cTn id="14" dur="2000" fill="hold"/>
                                        <p:tgtEl>
                                          <p:spTgt spid="1228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8" presetClass="emph" presetSubtype="0" fill="hold" nodeType="clickEffect">
                                  <p:stCondLst>
                                    <p:cond delay="0"/>
                                  </p:stCondLst>
                                  <p:childTnLst>
                                    <p:animRot by="21600000">
                                      <p:cBhvr>
                                        <p:cTn id="18" dur="2000" fill="hold"/>
                                        <p:tgtEl>
                                          <p:spTgt spid="12289">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289" grpId="0" build="allAtOnce"/>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1165</TotalTime>
  <Words>662</Words>
  <Application>Microsoft Office PowerPoint</Application>
  <PresentationFormat>On-screen Show (4:3)</PresentationFormat>
  <Paragraphs>109</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ASUS LAPTOP</dc:creator>
  <cp:lastModifiedBy>Windows User</cp:lastModifiedBy>
  <cp:revision>247</cp:revision>
  <dcterms:created xsi:type="dcterms:W3CDTF">2006-08-16T00:00:00Z</dcterms:created>
  <dcterms:modified xsi:type="dcterms:W3CDTF">2017-10-03T02:42:51Z</dcterms:modified>
</cp:coreProperties>
</file>